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62" r:id="rId2"/>
    <p:sldId id="364" r:id="rId3"/>
    <p:sldId id="310" r:id="rId4"/>
    <p:sldId id="365" r:id="rId5"/>
    <p:sldId id="366" r:id="rId6"/>
    <p:sldId id="367" r:id="rId7"/>
    <p:sldId id="368" r:id="rId8"/>
    <p:sldId id="370" r:id="rId9"/>
    <p:sldId id="371" r:id="rId10"/>
    <p:sldId id="369" r:id="rId11"/>
    <p:sldId id="373" r:id="rId12"/>
    <p:sldId id="372" r:id="rId13"/>
  </p:sldIdLst>
  <p:sldSz cx="12192000" cy="6858000"/>
  <p:notesSz cx="7099300" cy="10234613"/>
  <p:defaultTextStyle>
    <a:defPPr>
      <a:defRPr lang="en-GB"/>
    </a:defPPr>
    <a:lvl1pPr algn="l" rtl="0" fontAlgn="base">
      <a:lnSpc>
        <a:spcPct val="108000"/>
      </a:lnSpc>
      <a:spcBef>
        <a:spcPct val="54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108000"/>
      </a:lnSpc>
      <a:spcBef>
        <a:spcPct val="54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108000"/>
      </a:lnSpc>
      <a:spcBef>
        <a:spcPct val="54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108000"/>
      </a:lnSpc>
      <a:spcBef>
        <a:spcPct val="54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108000"/>
      </a:lnSpc>
      <a:spcBef>
        <a:spcPct val="54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orient="horz" pos="259" userDrawn="1">
          <p15:clr>
            <a:srgbClr val="A4A3A4"/>
          </p15:clr>
        </p15:guide>
        <p15:guide id="3" orient="horz" pos="3724" userDrawn="1">
          <p15:clr>
            <a:srgbClr val="A4A3A4"/>
          </p15:clr>
        </p15:guide>
        <p15:guide id="4" orient="horz" pos="3996">
          <p15:clr>
            <a:srgbClr val="A4A3A4"/>
          </p15:clr>
        </p15:guide>
        <p15:guide id="5" orient="horz" pos="114">
          <p15:clr>
            <a:srgbClr val="A4A3A4"/>
          </p15:clr>
        </p15:guide>
        <p15:guide id="6" orient="horz" pos="4207">
          <p15:clr>
            <a:srgbClr val="A4A3A4"/>
          </p15:clr>
        </p15:guide>
        <p15:guide id="7" pos="441">
          <p15:clr>
            <a:srgbClr val="A4A3A4"/>
          </p15:clr>
        </p15:guide>
        <p15:guide id="8" pos="7237">
          <p15:clr>
            <a:srgbClr val="A4A3A4"/>
          </p15:clr>
        </p15:guide>
        <p15:guide id="10" pos="7564">
          <p15:clr>
            <a:srgbClr val="A4A3A4"/>
          </p15:clr>
        </p15:guide>
        <p15:guide id="11" pos="3663">
          <p15:clr>
            <a:srgbClr val="A4A3A4"/>
          </p15:clr>
        </p15:guide>
        <p15:guide id="12" pos="4017">
          <p15:clr>
            <a:srgbClr val="A4A3A4"/>
          </p15:clr>
        </p15:guide>
        <p15:guide id="1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1D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28" autoAdjust="0"/>
  </p:normalViewPr>
  <p:slideViewPr>
    <p:cSldViewPr snapToObjects="1">
      <p:cViewPr varScale="1">
        <p:scale>
          <a:sx n="115" d="100"/>
          <a:sy n="115" d="100"/>
        </p:scale>
        <p:origin x="418" y="67"/>
      </p:cViewPr>
      <p:guideLst>
        <p:guide orient="horz" pos="913"/>
        <p:guide orient="horz" pos="259"/>
        <p:guide orient="horz" pos="3724"/>
        <p:guide orient="horz" pos="3996"/>
        <p:guide orient="horz" pos="114"/>
        <p:guide orient="horz" pos="4207"/>
        <p:guide pos="441"/>
        <p:guide pos="7237"/>
        <p:guide pos="7564"/>
        <p:guide pos="3663"/>
        <p:guide pos="401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>
            <a:lvl1pPr defTabSz="990600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endParaRPr lang="da-DK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>
            <a:lvl1pPr algn="r" defTabSz="990600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endParaRPr lang="da-DK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8" tIns="49519" rIns="99038" bIns="49519" numCol="1" anchor="b" anchorCtr="0" compatLnSpc="1">
            <a:prstTxWarp prst="textNoShape">
              <a:avLst/>
            </a:prstTxWarp>
          </a:bodyPr>
          <a:lstStyle>
            <a:lvl1pPr defTabSz="990600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endParaRPr lang="da-DK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8" tIns="49519" rIns="99038" bIns="49519" numCol="1" anchor="b" anchorCtr="0" compatLnSpc="1">
            <a:prstTxWarp prst="textNoShape">
              <a:avLst/>
            </a:prstTxWarp>
          </a:bodyPr>
          <a:lstStyle>
            <a:lvl1pPr algn="r" defTabSz="990600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fld id="{7BDCB627-C57F-4AEF-9AD3-12F7BE6D30D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7048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>
            <a:lvl1pPr defTabSz="990600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endParaRPr lang="da-DK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>
            <a:lvl1pPr algn="r" defTabSz="990600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endParaRPr lang="da-DK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0925"/>
            <a:ext cx="56769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8" tIns="49519" rIns="99038" bIns="49519" numCol="1" anchor="b" anchorCtr="0" compatLnSpc="1">
            <a:prstTxWarp prst="textNoShape">
              <a:avLst/>
            </a:prstTxWarp>
          </a:bodyPr>
          <a:lstStyle>
            <a:lvl1pPr defTabSz="990600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endParaRPr lang="da-DK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38" tIns="49519" rIns="99038" bIns="49519" numCol="1" anchor="b" anchorCtr="0" compatLnSpc="1">
            <a:prstTxWarp prst="textNoShape">
              <a:avLst/>
            </a:prstTxWarp>
          </a:bodyPr>
          <a:lstStyle>
            <a:lvl1pPr algn="r" defTabSz="990600">
              <a:lnSpc>
                <a:spcPct val="100000"/>
              </a:lnSpc>
              <a:spcBef>
                <a:spcPct val="0"/>
              </a:spcBef>
              <a:defRPr sz="1300"/>
            </a:lvl1pPr>
          </a:lstStyle>
          <a:p>
            <a:fld id="{27848E65-9E75-41AE-BC80-13A10C6B059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65097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48E65-9E75-41AE-BC80-13A10C6B0591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6190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48E65-9E75-41AE-BC80-13A10C6B0591}" type="slidenum">
              <a:rPr lang="da-DK" smtClean="0"/>
              <a:pPr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6029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48E65-9E75-41AE-BC80-13A10C6B0591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6762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48E65-9E75-41AE-BC80-13A10C6B0591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8243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48E65-9E75-41AE-BC80-13A10C6B0591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264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19D471-EBB2-45BC-BCF0-03BD88EB7F45}" type="slidenum">
              <a:rPr lang="da-DK"/>
              <a:pPr/>
              <a:t>3</a:t>
            </a:fld>
            <a:endParaRPr lang="da-DK"/>
          </a:p>
        </p:txBody>
      </p:sp>
      <p:sp>
        <p:nvSpPr>
          <p:cNvPr id="60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48E65-9E75-41AE-BC80-13A10C6B0591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52882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48E65-9E75-41AE-BC80-13A10C6B0591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3221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48E65-9E75-41AE-BC80-13A10C6B0591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87959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48E65-9E75-41AE-BC80-13A10C6B0591}" type="slidenum">
              <a:rPr lang="da-DK" smtClean="0"/>
              <a:pPr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7822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48E65-9E75-41AE-BC80-13A10C6B0591}" type="slidenum">
              <a:rPr lang="da-DK" smtClean="0"/>
              <a:pPr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33358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48E65-9E75-41AE-BC80-13A10C6B0591}" type="slidenum">
              <a:rPr lang="da-DK" smtClean="0"/>
              <a:pPr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4846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79388" y="180974"/>
            <a:ext cx="11828462" cy="6497025"/>
          </a:xfrm>
          <a:noFill/>
        </p:spPr>
        <p:txBody>
          <a:bodyPr tIns="936000" anchor="ctr" anchorCtr="0"/>
          <a:lstStyle>
            <a:lvl1pPr marL="0" indent="0" algn="ctr">
              <a:buNone/>
              <a:defRPr sz="1400" b="0"/>
            </a:lvl1pPr>
          </a:lstStyle>
          <a:p>
            <a:r>
              <a:rPr lang="da-DK" noProof="1"/>
              <a:t>Klik her og indsæt billede via Vælg billeder- eller Rediger-knappen.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180000"/>
            <a:ext cx="5436000" cy="2988000"/>
          </a:xfrm>
          <a:solidFill>
            <a:schemeClr val="tx2">
              <a:alpha val="80000"/>
            </a:schemeClr>
          </a:solidFill>
        </p:spPr>
        <p:txBody>
          <a:bodyPr lIns="241200" bIns="234000" anchor="b" anchorCtr="0"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/>
              <a:t>Måned og år</a:t>
            </a:r>
          </a:p>
        </p:txBody>
      </p:sp>
      <p:sp>
        <p:nvSpPr>
          <p:cNvPr id="5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701676" y="1296563"/>
            <a:ext cx="4967738" cy="1080892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3400" cap="none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titel i maksimalt to linjer</a:t>
            </a:r>
          </a:p>
        </p:txBody>
      </p:sp>
      <p:sp>
        <p:nvSpPr>
          <p:cNvPr id="15" name="AutoShape 4"/>
          <p:cNvSpPr>
            <a:spLocks/>
          </p:cNvSpPr>
          <p:nvPr userDrawn="1"/>
        </p:nvSpPr>
        <p:spPr bwMode="gray">
          <a:xfrm>
            <a:off x="-2651488" y="2723166"/>
            <a:ext cx="2495549" cy="52572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457200">
              <a:lnSpc>
                <a:spcPct val="108000"/>
              </a:lnSpc>
              <a:spcBef>
                <a:spcPts val="600"/>
              </a:spcBef>
              <a:tabLst>
                <a:tab pos="177800" algn="l"/>
              </a:tabLst>
            </a:pP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Indsæt dato</a:t>
            </a:r>
          </a:p>
          <a:p>
            <a:pPr algn="r" defTabSz="457200">
              <a:lnSpc>
                <a:spcPct val="108000"/>
              </a:lnSpc>
              <a:spcBef>
                <a:spcPts val="600"/>
              </a:spcBef>
              <a:tabLst>
                <a:tab pos="177800" algn="l"/>
              </a:tabLst>
            </a:pPr>
            <a:r>
              <a:rPr lang="da-DK" sz="900" b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Indsæt f.eks.</a:t>
            </a:r>
            <a:br>
              <a:rPr lang="da-DK" sz="900" b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b="1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September 2017</a:t>
            </a:r>
            <a:endParaRPr lang="da-DK" sz="900" noProof="1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719572" y="415184"/>
            <a:ext cx="2062800" cy="406800"/>
          </a:xfrm>
          <a:blipFill>
            <a:blip r:embed="rId2"/>
            <a:stretch>
              <a:fillRect/>
            </a:stretch>
          </a:blipFill>
        </p:spPr>
        <p:txBody>
          <a:bodyPr lIns="0" tIns="0"/>
          <a:lstStyle>
            <a:lvl1pPr algn="ctr">
              <a:defRPr sz="100" b="0">
                <a:noFill/>
              </a:defRPr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da-DK" dirty="0"/>
              <a:t>D</a:t>
            </a:r>
          </a:p>
        </p:txBody>
      </p:sp>
      <p:sp>
        <p:nvSpPr>
          <p:cNvPr id="20" name="AutoShape 4"/>
          <p:cNvSpPr>
            <a:spLocks/>
          </p:cNvSpPr>
          <p:nvPr userDrawn="1"/>
        </p:nvSpPr>
        <p:spPr bwMode="gray">
          <a:xfrm>
            <a:off x="-1958975" y="180974"/>
            <a:ext cx="1871662" cy="126682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457200">
              <a:lnSpc>
                <a:spcPct val="108000"/>
              </a:lnSpc>
              <a:spcBef>
                <a:spcPts val="600"/>
              </a:spcBef>
              <a:tabLst>
                <a:tab pos="177800" algn="l"/>
              </a:tabLst>
            </a:pP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Vis hjælpelinjer som er en hjælp ved placering af billeder</a:t>
            </a:r>
          </a:p>
          <a:p>
            <a:pPr algn="r" defTabSz="457200">
              <a:lnSpc>
                <a:spcPct val="108000"/>
              </a:lnSpc>
              <a:spcBef>
                <a:spcPts val="600"/>
              </a:spcBef>
              <a:tabLst>
                <a:tab pos="177800" algn="l"/>
              </a:tabLst>
            </a:pP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Højre klik på den aktuelle side og vælg </a:t>
            </a: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gitter og hjælpelinjer</a:t>
            </a:r>
            <a:endParaRPr lang="da-DK" sz="900" noProof="1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algn="r" defTabSz="457200">
              <a:lnSpc>
                <a:spcPct val="108000"/>
              </a:lnSpc>
              <a:spcBef>
                <a:spcPts val="600"/>
              </a:spcBef>
              <a:tabLst>
                <a:tab pos="177800" algn="l"/>
              </a:tabLst>
            </a:pP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2. </a:t>
            </a: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Sæt kryds ved </a:t>
            </a: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Vis</a:t>
            </a: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 tegnehjælpelinjer på skærmen</a:t>
            </a:r>
          </a:p>
          <a:p>
            <a:pPr algn="r" defTabSz="457200">
              <a:lnSpc>
                <a:spcPct val="108000"/>
              </a:lnSpc>
              <a:spcBef>
                <a:spcPts val="600"/>
              </a:spcBef>
              <a:buFontTx/>
              <a:buNone/>
              <a:tabLst>
                <a:tab pos="177800" algn="l"/>
              </a:tabLst>
            </a:pP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3.</a:t>
            </a: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Vælg </a:t>
            </a: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OK</a:t>
            </a:r>
            <a:endParaRPr lang="da-DK" sz="900" noProof="1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79388" y="179388"/>
            <a:ext cx="11830050" cy="6498612"/>
          </a:xfrm>
          <a:noFill/>
        </p:spPr>
        <p:txBody>
          <a:bodyPr lIns="4860000" tIns="1188000" rIns="4860000" anchor="ctr" anchorCtr="0"/>
          <a:lstStyle>
            <a:lvl1pPr marL="0" indent="0" algn="ctr">
              <a:buNone/>
              <a:defRPr sz="1400" b="0"/>
            </a:lvl1pPr>
          </a:lstStyle>
          <a:p>
            <a:r>
              <a:rPr lang="da-DK" noProof="1"/>
              <a:t>Klik her og indsæt billede via Vælg billeder- eller Rediger-knappen.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F3AEEBD-5624-434F-B308-47832EF58A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2800" y="180000"/>
            <a:ext cx="4438800" cy="6497025"/>
          </a:xfrm>
          <a:solidFill>
            <a:schemeClr val="tx2"/>
          </a:solidFill>
        </p:spPr>
        <p:txBody>
          <a:bodyPr lIns="241200" tIns="234000" rIns="241200" bIns="234000"/>
          <a:lstStyle>
            <a:lvl1pPr>
              <a:lnSpc>
                <a:spcPct val="88000"/>
              </a:lnSpc>
              <a:defRPr sz="3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7550034" y="1450800"/>
            <a:ext cx="3941166" cy="37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Logo hvid"/>
          <p:cNvSpPr>
            <a:spLocks noGrp="1"/>
          </p:cNvSpPr>
          <p:nvPr>
            <p:ph type="body" sz="quarter" idx="14" hasCustomPrompt="1"/>
          </p:nvPr>
        </p:nvSpPr>
        <p:spPr>
          <a:xfrm>
            <a:off x="9421200" y="6098400"/>
            <a:ext cx="2062800" cy="406800"/>
          </a:xfrm>
          <a:blipFill>
            <a:blip r:embed="rId2"/>
            <a:stretch>
              <a:fillRect/>
            </a:stretch>
          </a:blipFill>
        </p:spPr>
        <p:txBody>
          <a:bodyPr lIns="0" tIns="0"/>
          <a:lstStyle>
            <a:lvl1pPr algn="ctr">
              <a:defRPr sz="100" b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da-DK" dirty="0"/>
              <a:t>D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7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fld id="{D709F18B-C64D-467D-95E0-03999A31A181}" type="datetime1">
              <a:rPr lang="da-DK" smtClean="0"/>
              <a:t>12-10-2021</a:t>
            </a:fld>
            <a:endParaRPr lang="da-DK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9E3A44F7-3B54-4C94-842A-F3C6493E720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029600" y="6385399"/>
            <a:ext cx="3794400" cy="3339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DDC8813B-699F-4C7B-9B14-64A63CC9427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702000" y="6386400"/>
            <a:ext cx="280800" cy="33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AE25ED-097C-4BDC-A7CE-FA97BD9CA3B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99148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    Skilleside     (kort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ggrund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8000"/>
              </a:lnSpc>
              <a:spcBef>
                <a:spcPct val="54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179388" y="180975"/>
            <a:ext cx="11830050" cy="6494503"/>
          </a:xfrm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da-DK" noProof="1"/>
              <a:t>Klik her og indsæt billede via Vælg billeder- eller Rediger-knappen.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02668" y="415495"/>
            <a:ext cx="10784481" cy="1378015"/>
          </a:xfrm>
          <a:solidFill>
            <a:srgbClr val="FFFFFF">
              <a:alpha val="70000"/>
            </a:srgbClr>
          </a:solidFill>
        </p:spPr>
        <p:txBody>
          <a:bodyPr wrap="square" lIns="252000" tIns="216000" rIns="252000" bIns="216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800" b="0">
                <a:solidFill>
                  <a:srgbClr val="031D5C"/>
                </a:solidFill>
              </a:defRPr>
            </a:lvl1pPr>
            <a:lvl2pPr algn="r">
              <a:spcBef>
                <a:spcPts val="1200"/>
              </a:spcBef>
              <a:defRPr sz="1200" b="1" cap="all" baseline="0">
                <a:solidFill>
                  <a:schemeClr val="tx2"/>
                </a:solidFill>
              </a:defRPr>
            </a:lvl2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709F18B-C64D-467D-95E0-03999A31A181}" type="datetime1">
              <a:rPr lang="da-DK" smtClean="0"/>
              <a:t>12-10-2021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>
          <a:xfrm>
            <a:off x="702000" y="6386400"/>
            <a:ext cx="280800" cy="33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AE25ED-097C-4BDC-A7CE-FA97BD9CA3B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Logo hvid"/>
          <p:cNvSpPr>
            <a:spLocks noGrp="1"/>
          </p:cNvSpPr>
          <p:nvPr>
            <p:ph type="body" sz="quarter" idx="14" hasCustomPrompt="1"/>
          </p:nvPr>
        </p:nvSpPr>
        <p:spPr>
          <a:xfrm>
            <a:off x="9421200" y="6098400"/>
            <a:ext cx="2062800" cy="406800"/>
          </a:xfrm>
          <a:blipFill>
            <a:blip r:embed="rId2"/>
            <a:stretch>
              <a:fillRect/>
            </a:stretch>
          </a:blipFill>
        </p:spPr>
        <p:txBody>
          <a:bodyPr lIns="0" tIns="0"/>
          <a:lstStyle>
            <a:lvl1pPr algn="ctr">
              <a:defRPr sz="100" b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da-DK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19103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    Skilleside     (mere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ggrund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8000"/>
              </a:lnSpc>
              <a:spcBef>
                <a:spcPct val="54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179388" y="180975"/>
            <a:ext cx="11830050" cy="6494503"/>
          </a:xfrm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da-DK" noProof="1"/>
              <a:t>Klik her og indsæt billede via Vælg billeder- eller Rediger-knappen.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01675" y="412750"/>
            <a:ext cx="10785475" cy="968031"/>
          </a:xfrm>
          <a:solidFill>
            <a:srgbClr val="FFFFFF">
              <a:alpha val="70000"/>
            </a:srgbClr>
          </a:solidFill>
        </p:spPr>
        <p:txBody>
          <a:bodyPr wrap="square" lIns="252000" tIns="216000" rIns="252000" bIns="216000">
            <a:spAutoFit/>
          </a:bodyPr>
          <a:lstStyle>
            <a:lvl1pPr marL="0" indent="0">
              <a:lnSpc>
                <a:spcPct val="96000"/>
              </a:lnSpc>
              <a:spcBef>
                <a:spcPts val="0"/>
              </a:spcBef>
              <a:buNone/>
              <a:defRPr sz="3600" b="0">
                <a:solidFill>
                  <a:srgbClr val="031D5C"/>
                </a:solidFill>
              </a:defRPr>
            </a:lvl1pPr>
            <a:lvl2pPr algn="r">
              <a:spcBef>
                <a:spcPts val="1200"/>
              </a:spcBef>
              <a:defRPr sz="1200" b="1" cap="all" baseline="0">
                <a:solidFill>
                  <a:schemeClr val="tx2"/>
                </a:solidFill>
              </a:defRPr>
            </a:lvl2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709F18B-C64D-467D-95E0-03999A31A181}" type="datetime1">
              <a:rPr lang="da-DK" smtClean="0"/>
              <a:t>12-10-2021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19"/>
          </p:nvPr>
        </p:nvSpPr>
        <p:spPr>
          <a:xfrm>
            <a:off x="702000" y="6386400"/>
            <a:ext cx="280800" cy="33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AE25ED-097C-4BDC-A7CE-FA97BD9CA3B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Logo hvid"/>
          <p:cNvSpPr>
            <a:spLocks noGrp="1"/>
          </p:cNvSpPr>
          <p:nvPr>
            <p:ph type="body" sz="quarter" idx="14" hasCustomPrompt="1"/>
          </p:nvPr>
        </p:nvSpPr>
        <p:spPr>
          <a:xfrm>
            <a:off x="9421200" y="6098400"/>
            <a:ext cx="2062800" cy="406800"/>
          </a:xfrm>
          <a:blipFill>
            <a:blip r:embed="rId2"/>
            <a:stretch>
              <a:fillRect/>
            </a:stretch>
          </a:blipFill>
        </p:spPr>
        <p:txBody>
          <a:bodyPr lIns="0" tIns="0"/>
          <a:lstStyle>
            <a:lvl1pPr algn="ctr">
              <a:defRPr sz="100" b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da-DK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735429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sbillede med bob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ggrund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8000"/>
              </a:lnSpc>
              <a:spcBef>
                <a:spcPct val="54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179388" y="180975"/>
            <a:ext cx="11830050" cy="6494503"/>
          </a:xfrm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da-DK" noProof="1"/>
              <a:t>Klik her og indsæt billede via Vælg billeder- eller Rediger-knappen.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01675" y="414000"/>
            <a:ext cx="10785475" cy="968031"/>
          </a:xfrm>
          <a:solidFill>
            <a:srgbClr val="FFFFFF">
              <a:alpha val="70000"/>
            </a:srgbClr>
          </a:solidFill>
        </p:spPr>
        <p:txBody>
          <a:bodyPr wrap="square" lIns="252000" tIns="216000" rIns="252000" bIns="216000">
            <a:spAutoFit/>
          </a:bodyPr>
          <a:lstStyle>
            <a:lvl1pPr marL="0" indent="0">
              <a:lnSpc>
                <a:spcPct val="96000"/>
              </a:lnSpc>
              <a:spcBef>
                <a:spcPts val="0"/>
              </a:spcBef>
              <a:buNone/>
              <a:defRPr sz="3600" b="0">
                <a:solidFill>
                  <a:srgbClr val="031D5C"/>
                </a:solidFill>
              </a:defRPr>
            </a:lvl1pPr>
            <a:lvl2pPr algn="r">
              <a:spcBef>
                <a:spcPts val="1200"/>
              </a:spcBef>
              <a:defRPr sz="1200" b="1" cap="all" baseline="0">
                <a:solidFill>
                  <a:schemeClr val="tx2"/>
                </a:solidFill>
              </a:defRPr>
            </a:lvl2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14" name="Pladsholder til diasnummer 3">
            <a:extLst>
              <a:ext uri="{FF2B5EF4-FFF2-40B4-BE49-F238E27FC236}">
                <a16:creationId xmlns:a16="http://schemas.microsoft.com/office/drawing/2014/main" id="{E48F75CC-650D-4B5F-BC95-E31F7CE7D1FE}"/>
              </a:ext>
            </a:extLst>
          </p:cNvPr>
          <p:cNvSpPr txBox="1">
            <a:spLocks/>
          </p:cNvSpPr>
          <p:nvPr userDrawn="1"/>
        </p:nvSpPr>
        <p:spPr>
          <a:xfrm>
            <a:off x="702000" y="6343200"/>
            <a:ext cx="280800" cy="33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GB"/>
            </a:defPPr>
            <a:lvl1pPr algn="l" rtl="0" fontAlgn="base">
              <a:lnSpc>
                <a:spcPct val="108000"/>
              </a:lnSpc>
              <a:spcBef>
                <a:spcPct val="54000"/>
              </a:spcBef>
              <a:spcAft>
                <a:spcPct val="0"/>
              </a:spcAft>
              <a:defRPr sz="900" kern="1200">
                <a:noFill/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108000"/>
              </a:lnSpc>
              <a:spcBef>
                <a:spcPct val="5400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108000"/>
              </a:lnSpc>
              <a:spcBef>
                <a:spcPct val="5400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108000"/>
              </a:lnSpc>
              <a:spcBef>
                <a:spcPct val="5400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108000"/>
              </a:lnSpc>
              <a:spcBef>
                <a:spcPct val="5400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80AE25ED-097C-4BDC-A7CE-FA97BD9CA3B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5B35B2B-70E0-4FED-BA78-0E47DD6E584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1160007" y="1982022"/>
            <a:ext cx="2520000" cy="2520000"/>
          </a:xfrm>
          <a:prstGeom prst="ellipse">
            <a:avLst/>
          </a:prstGeom>
          <a:solidFill>
            <a:schemeClr val="tx2"/>
          </a:solidFill>
        </p:spPr>
        <p:txBody>
          <a:bodyPr wrap="square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507600" indent="0">
              <a:buNone/>
              <a:defRPr>
                <a:solidFill>
                  <a:schemeClr val="bg1"/>
                </a:solidFill>
              </a:defRPr>
            </a:lvl3pPr>
            <a:lvl4pPr marL="507600" indent="0">
              <a:buNone/>
              <a:defRPr>
                <a:solidFill>
                  <a:schemeClr val="bg1"/>
                </a:solidFill>
              </a:defRPr>
            </a:lvl4pPr>
            <a:lvl5pPr marL="50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19" name="Pladsholder til tekst 4">
            <a:extLst>
              <a:ext uri="{FF2B5EF4-FFF2-40B4-BE49-F238E27FC236}">
                <a16:creationId xmlns:a16="http://schemas.microsoft.com/office/drawing/2014/main" id="{58F9B986-D249-4E6F-A297-5F6A2F488420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3822936" y="2973380"/>
            <a:ext cx="2520000" cy="2520000"/>
          </a:xfrm>
          <a:prstGeom prst="ellipse">
            <a:avLst/>
          </a:prstGeom>
          <a:solidFill>
            <a:schemeClr val="tx2"/>
          </a:solidFill>
        </p:spPr>
        <p:txBody>
          <a:bodyPr wrap="square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507600" indent="0">
              <a:buNone/>
              <a:defRPr>
                <a:solidFill>
                  <a:schemeClr val="bg1"/>
                </a:solidFill>
              </a:defRPr>
            </a:lvl3pPr>
            <a:lvl4pPr marL="507600" indent="0">
              <a:buNone/>
              <a:defRPr>
                <a:solidFill>
                  <a:schemeClr val="bg1"/>
                </a:solidFill>
              </a:defRPr>
            </a:lvl4pPr>
            <a:lvl5pPr marL="50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20" name="Pladsholder til tekst 4">
            <a:extLst>
              <a:ext uri="{FF2B5EF4-FFF2-40B4-BE49-F238E27FC236}">
                <a16:creationId xmlns:a16="http://schemas.microsoft.com/office/drawing/2014/main" id="{F62A812C-1624-4F93-BB88-19482215D551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437910" y="2042677"/>
            <a:ext cx="2520000" cy="2520000"/>
          </a:xfrm>
          <a:prstGeom prst="ellipse">
            <a:avLst/>
          </a:prstGeom>
          <a:solidFill>
            <a:schemeClr val="tx2"/>
          </a:solidFill>
        </p:spPr>
        <p:txBody>
          <a:bodyPr wrap="square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507600" indent="0">
              <a:buNone/>
              <a:defRPr>
                <a:solidFill>
                  <a:schemeClr val="bg1"/>
                </a:solidFill>
              </a:defRPr>
            </a:lvl3pPr>
            <a:lvl4pPr marL="507600" indent="0">
              <a:buNone/>
              <a:defRPr>
                <a:solidFill>
                  <a:schemeClr val="bg1"/>
                </a:solidFill>
              </a:defRPr>
            </a:lvl4pPr>
            <a:lvl5pPr marL="507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her for at tilføje tekst</a:t>
            </a:r>
          </a:p>
        </p:txBody>
      </p:sp>
      <p:sp>
        <p:nvSpPr>
          <p:cNvPr id="13" name="Logo hvid"/>
          <p:cNvSpPr>
            <a:spLocks noGrp="1"/>
          </p:cNvSpPr>
          <p:nvPr>
            <p:ph type="body" sz="quarter" idx="14" hasCustomPrompt="1"/>
          </p:nvPr>
        </p:nvSpPr>
        <p:spPr>
          <a:xfrm>
            <a:off x="9421200" y="6098400"/>
            <a:ext cx="2062800" cy="406800"/>
          </a:xfrm>
          <a:blipFill>
            <a:blip r:embed="rId2"/>
            <a:stretch>
              <a:fillRect/>
            </a:stretch>
          </a:blipFill>
        </p:spPr>
        <p:txBody>
          <a:bodyPr lIns="0" tIns="0"/>
          <a:lstStyle>
            <a:lvl1pPr algn="ctr">
              <a:defRPr sz="100" b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da-DK" dirty="0"/>
              <a:t>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709F18B-C64D-467D-95E0-03999A31A181}" type="datetime1">
              <a:rPr lang="da-DK" smtClean="0"/>
              <a:t>12-10-2021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19"/>
          </p:nvPr>
        </p:nvSpPr>
        <p:spPr>
          <a:xfrm>
            <a:off x="702000" y="6386400"/>
            <a:ext cx="280800" cy="33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AE25ED-097C-4BDC-A7CE-FA97BD9CA3B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5881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F18B-C64D-467D-95E0-03999A31A181}" type="datetime1">
              <a:rPr lang="da-DK" smtClean="0"/>
              <a:t>12-10-2021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54954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d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ED5F2DD1-FF2E-4A6A-A9E9-8BE1BCFC17F4}" type="datetime1">
              <a:rPr lang="da-DK" smtClean="0"/>
              <a:pPr/>
              <a:t>12-10-2021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1E80101F-5742-4645-B1C0-D6AFABF6C92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Baggrund"/>
          <p:cNvSpPr/>
          <p:nvPr userDrawn="1"/>
        </p:nvSpPr>
        <p:spPr bwMode="auto">
          <a:xfrm>
            <a:off x="1838" y="0"/>
            <a:ext cx="12190161" cy="685800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8000"/>
              </a:lnSpc>
              <a:spcBef>
                <a:spcPct val="54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77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t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79388" y="179388"/>
            <a:ext cx="11830050" cy="6498612"/>
          </a:xfrm>
          <a:noFill/>
        </p:spPr>
        <p:txBody>
          <a:bodyPr tIns="936000" anchor="ctr" anchorCtr="0"/>
          <a:lstStyle>
            <a:lvl1pPr marL="0" indent="0" algn="ctr">
              <a:buNone/>
              <a:defRPr sz="1400" b="0"/>
            </a:lvl1pPr>
          </a:lstStyle>
          <a:p>
            <a:r>
              <a:rPr lang="da-DK" noProof="1"/>
              <a:t>Klik her og indsæt billede via Vælg billeder- eller Rediger-knappen.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4779149"/>
            <a:ext cx="11255000" cy="1897875"/>
          </a:xfrm>
          <a:solidFill>
            <a:schemeClr val="tx2">
              <a:alpha val="80000"/>
            </a:schemeClr>
          </a:solidFill>
        </p:spPr>
        <p:txBody>
          <a:bodyPr lIns="234000" tIns="234000" rIns="2970000" bIns="23400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Skriv kontaktdata</a:t>
            </a:r>
          </a:p>
        </p:txBody>
      </p:sp>
      <p:sp>
        <p:nvSpPr>
          <p:cNvPr id="15" name="AutoShape 4"/>
          <p:cNvSpPr>
            <a:spLocks/>
          </p:cNvSpPr>
          <p:nvPr userDrawn="1"/>
        </p:nvSpPr>
        <p:spPr bwMode="gray">
          <a:xfrm>
            <a:off x="-2651488" y="2723166"/>
            <a:ext cx="2495549" cy="52572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457200">
              <a:lnSpc>
                <a:spcPct val="108000"/>
              </a:lnSpc>
              <a:spcBef>
                <a:spcPts val="600"/>
              </a:spcBef>
              <a:tabLst>
                <a:tab pos="177800" algn="l"/>
              </a:tabLst>
            </a:pP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Indsæt dato</a:t>
            </a:r>
          </a:p>
          <a:p>
            <a:pPr algn="r" defTabSz="457200">
              <a:lnSpc>
                <a:spcPct val="108000"/>
              </a:lnSpc>
              <a:spcBef>
                <a:spcPts val="600"/>
              </a:spcBef>
              <a:tabLst>
                <a:tab pos="177800" algn="l"/>
              </a:tabLst>
            </a:pPr>
            <a:r>
              <a:rPr lang="da-DK" sz="900" b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Indsæt f.eks.</a:t>
            </a:r>
            <a:br>
              <a:rPr lang="da-DK" sz="900" b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b="1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September 2017</a:t>
            </a:r>
            <a:endParaRPr lang="da-DK" sz="900" noProof="1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20" name="AutoShape 4"/>
          <p:cNvSpPr>
            <a:spLocks/>
          </p:cNvSpPr>
          <p:nvPr userDrawn="1"/>
        </p:nvSpPr>
        <p:spPr bwMode="gray">
          <a:xfrm>
            <a:off x="-1958975" y="180974"/>
            <a:ext cx="1871662" cy="126682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457200">
              <a:lnSpc>
                <a:spcPct val="108000"/>
              </a:lnSpc>
              <a:spcBef>
                <a:spcPts val="600"/>
              </a:spcBef>
              <a:tabLst>
                <a:tab pos="177800" algn="l"/>
              </a:tabLst>
            </a:pP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Vis hjælpelinjer som er en hjælp ved placering af billeder</a:t>
            </a:r>
          </a:p>
          <a:p>
            <a:pPr algn="r" defTabSz="457200">
              <a:lnSpc>
                <a:spcPct val="108000"/>
              </a:lnSpc>
              <a:spcBef>
                <a:spcPts val="600"/>
              </a:spcBef>
              <a:tabLst>
                <a:tab pos="177800" algn="l"/>
              </a:tabLst>
            </a:pP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Højre klik på den aktuelle side og vælg </a:t>
            </a: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gitter og hjælpelinjer</a:t>
            </a:r>
            <a:endParaRPr lang="da-DK" sz="900" noProof="1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algn="r" defTabSz="457200">
              <a:lnSpc>
                <a:spcPct val="108000"/>
              </a:lnSpc>
              <a:spcBef>
                <a:spcPts val="600"/>
              </a:spcBef>
              <a:tabLst>
                <a:tab pos="177800" algn="l"/>
              </a:tabLst>
            </a:pP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2. </a:t>
            </a: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Sæt kryds ved </a:t>
            </a: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Vis</a:t>
            </a: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 tegnehjælpelinjer på skærmen</a:t>
            </a:r>
          </a:p>
          <a:p>
            <a:pPr algn="r" defTabSz="457200">
              <a:lnSpc>
                <a:spcPct val="108000"/>
              </a:lnSpc>
              <a:spcBef>
                <a:spcPts val="600"/>
              </a:spcBef>
              <a:buFontTx/>
              <a:buNone/>
              <a:tabLst>
                <a:tab pos="177800" algn="l"/>
              </a:tabLst>
            </a:pP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3.</a:t>
            </a: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Vælg </a:t>
            </a: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OK</a:t>
            </a:r>
            <a:endParaRPr lang="da-DK" sz="900" noProof="1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9" name="Logo hvid"/>
          <p:cNvSpPr>
            <a:spLocks noGrp="1"/>
          </p:cNvSpPr>
          <p:nvPr>
            <p:ph type="body" sz="quarter" idx="14" hasCustomPrompt="1"/>
          </p:nvPr>
        </p:nvSpPr>
        <p:spPr>
          <a:xfrm>
            <a:off x="9421200" y="6098400"/>
            <a:ext cx="2062800" cy="406800"/>
          </a:xfrm>
          <a:blipFill>
            <a:blip r:embed="rId2"/>
            <a:stretch>
              <a:fillRect/>
            </a:stretch>
          </a:blipFill>
        </p:spPr>
        <p:txBody>
          <a:bodyPr lIns="0" tIns="0"/>
          <a:lstStyle>
            <a:lvl1pPr algn="ctr">
              <a:defRPr sz="100" b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da-DK" dirty="0"/>
              <a:t>D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7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fld id="{D709F18B-C64D-467D-95E0-03999A31A181}" type="datetime1">
              <a:rPr lang="da-DK" smtClean="0"/>
              <a:t>12-10-2021</a:t>
            </a:fld>
            <a:endParaRPr lang="da-DK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19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80AE25ED-097C-4BDC-A7CE-FA97BD9CA3B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61640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Ins="1036800"/>
          <a:lstStyle>
            <a:lvl1pPr>
              <a:defRPr cap="none" baseline="0"/>
            </a:lvl1pPr>
          </a:lstStyle>
          <a:p>
            <a:r>
              <a:rPr lang="da-DK" dirty="0"/>
              <a:t>Klik her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rIns="1036800"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F18B-C64D-467D-95E0-03999A31A181}" type="datetime1">
              <a:rPr lang="da-DK" smtClean="0"/>
              <a:t>12-10-2021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-1536848" y="1455600"/>
            <a:ext cx="1428898" cy="82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8000"/>
              </a:lnSpc>
              <a:spcBef>
                <a:spcPts val="600"/>
              </a:spcBef>
            </a:pP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Lav bold underoverskrift</a:t>
            </a: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/>
            </a:r>
            <a:b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Fjern bullet og </a:t>
            </a:r>
            <a:b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lav</a:t>
            </a: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teksten bold</a:t>
            </a:r>
          </a:p>
          <a:p>
            <a:pPr algn="r" eaLnBrk="1" hangingPunct="1">
              <a:lnSpc>
                <a:spcPct val="108000"/>
              </a:lnSpc>
              <a:spcBef>
                <a:spcPts val="600"/>
              </a:spcBef>
            </a:pP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Ønsker du korrekt bullet, </a:t>
            </a:r>
            <a:b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klik på </a:t>
            </a:r>
            <a:r>
              <a:rPr lang="da-DK" sz="900" b="1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bullet-knappen</a:t>
            </a:r>
            <a:endParaRPr lang="da-DK" sz="900" b="1" noProof="1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09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   Indhold og     1/4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/>
          <p:cNvSpPr>
            <a:spLocks noGrp="1"/>
          </p:cNvSpPr>
          <p:nvPr>
            <p:ph type="pic" sz="quarter" idx="14" hasCustomPrompt="1"/>
          </p:nvPr>
        </p:nvSpPr>
        <p:spPr>
          <a:xfrm>
            <a:off x="9057438" y="179387"/>
            <a:ext cx="2952000" cy="6497638"/>
          </a:xfrm>
        </p:spPr>
        <p:txBody>
          <a:bodyPr lIns="0" tIns="72000" rIns="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her og indsæt billede via Vælg billeder- eller Rediger-knappen.</a:t>
            </a:r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1676" y="363600"/>
            <a:ext cx="8075418" cy="9360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dirty="0"/>
              <a:t>Klik her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02667" y="1450800"/>
            <a:ext cx="8074675" cy="44640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F18B-C64D-467D-95E0-03999A31A181}" type="datetime1">
              <a:rPr lang="da-DK" smtClean="0"/>
              <a:t>12-10-2021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9600" y="6385399"/>
            <a:ext cx="3794400" cy="33395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-1536848" y="1455600"/>
            <a:ext cx="1428898" cy="82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8000"/>
              </a:lnSpc>
              <a:spcBef>
                <a:spcPts val="600"/>
              </a:spcBef>
            </a:pP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Lav bold underoverskrift</a:t>
            </a: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/>
            </a:r>
            <a:b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Fjern bullet og </a:t>
            </a:r>
            <a:b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lav</a:t>
            </a: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teksten bold</a:t>
            </a:r>
          </a:p>
          <a:p>
            <a:pPr algn="r" eaLnBrk="1" hangingPunct="1">
              <a:lnSpc>
                <a:spcPct val="108000"/>
              </a:lnSpc>
              <a:spcBef>
                <a:spcPts val="600"/>
              </a:spcBef>
            </a:pP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Ønsker du korrekt bullet, </a:t>
            </a:r>
            <a:b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klik på </a:t>
            </a:r>
            <a:r>
              <a:rPr lang="da-DK" sz="900" b="1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bullet-knappen</a:t>
            </a:r>
            <a:endParaRPr lang="da-DK" sz="900" b="1" noProof="1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10" name="Slide Number Placeholder 5 (FAST)"/>
          <p:cNvSpPr txBox="1">
            <a:spLocks/>
          </p:cNvSpPr>
          <p:nvPr userDrawn="1"/>
        </p:nvSpPr>
        <p:spPr>
          <a:xfrm>
            <a:off x="702668" y="6386400"/>
            <a:ext cx="279770" cy="356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FD3FF-FAEA-D841-BBBA-173DB513EC35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Logo hvid"/>
          <p:cNvSpPr>
            <a:spLocks noGrp="1"/>
          </p:cNvSpPr>
          <p:nvPr>
            <p:ph type="body" sz="quarter" idx="15" hasCustomPrompt="1"/>
          </p:nvPr>
        </p:nvSpPr>
        <p:spPr>
          <a:xfrm>
            <a:off x="9421200" y="6098400"/>
            <a:ext cx="2062800" cy="406800"/>
          </a:xfrm>
          <a:blipFill>
            <a:blip r:embed="rId2"/>
            <a:stretch>
              <a:fillRect/>
            </a:stretch>
          </a:blipFill>
        </p:spPr>
        <p:txBody>
          <a:bodyPr lIns="0" tIns="0"/>
          <a:lstStyle>
            <a:lvl1pPr algn="ctr">
              <a:defRPr sz="100" b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da-DK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439299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   Indhold og     1/3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/>
          <p:cNvSpPr>
            <a:spLocks noGrp="1"/>
          </p:cNvSpPr>
          <p:nvPr>
            <p:ph type="pic" sz="quarter" idx="14" hasCustomPrompt="1"/>
          </p:nvPr>
        </p:nvSpPr>
        <p:spPr>
          <a:xfrm>
            <a:off x="8067600" y="179387"/>
            <a:ext cx="3941838" cy="6497638"/>
          </a:xfrm>
        </p:spPr>
        <p:txBody>
          <a:bodyPr lIns="0" tIns="72000" rIns="0" anchor="t" anchorCtr="0"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her og indsæt billede via Vælg billeder- eller Rediger-knappen.</a:t>
            </a:r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2668" y="363600"/>
            <a:ext cx="7084462" cy="9360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 dirty="0"/>
              <a:t>Klik her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02668" y="1450800"/>
            <a:ext cx="7084710" cy="44640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F18B-C64D-467D-95E0-03999A31A181}" type="datetime1">
              <a:rPr lang="da-DK" smtClean="0"/>
              <a:t>12-10-2021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-1536848" y="1455600"/>
            <a:ext cx="1428898" cy="82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8000"/>
              </a:lnSpc>
              <a:spcBef>
                <a:spcPts val="600"/>
              </a:spcBef>
            </a:pP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Lav bold underoverskrift</a:t>
            </a: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/>
            </a:r>
            <a:b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Fjern bullet og </a:t>
            </a:r>
            <a:b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lav</a:t>
            </a: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teksten bold</a:t>
            </a:r>
          </a:p>
          <a:p>
            <a:pPr algn="r" eaLnBrk="1" hangingPunct="1">
              <a:lnSpc>
                <a:spcPct val="108000"/>
              </a:lnSpc>
              <a:spcBef>
                <a:spcPts val="600"/>
              </a:spcBef>
            </a:pP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Ønsker du korrekt bullet, </a:t>
            </a:r>
            <a:b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klik på </a:t>
            </a:r>
            <a:r>
              <a:rPr lang="da-DK" sz="900" b="1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bullet-knappen</a:t>
            </a:r>
            <a:endParaRPr lang="da-DK" sz="900" b="1" noProof="1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10" name="Slide Number Placeholder 5 (FAST)"/>
          <p:cNvSpPr txBox="1">
            <a:spLocks/>
          </p:cNvSpPr>
          <p:nvPr userDrawn="1"/>
        </p:nvSpPr>
        <p:spPr>
          <a:xfrm>
            <a:off x="702668" y="6386400"/>
            <a:ext cx="279770" cy="356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FD3FF-FAEA-D841-BBBA-173DB513EC35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Logo hvid"/>
          <p:cNvSpPr>
            <a:spLocks noGrp="1"/>
          </p:cNvSpPr>
          <p:nvPr>
            <p:ph type="body" sz="quarter" idx="15" hasCustomPrompt="1"/>
          </p:nvPr>
        </p:nvSpPr>
        <p:spPr>
          <a:xfrm>
            <a:off x="9421200" y="6098400"/>
            <a:ext cx="2062800" cy="406800"/>
          </a:xfrm>
          <a:blipFill>
            <a:blip r:embed="rId2"/>
            <a:stretch>
              <a:fillRect/>
            </a:stretch>
          </a:blipFill>
        </p:spPr>
        <p:txBody>
          <a:bodyPr lIns="0" tIns="0"/>
          <a:lstStyle>
            <a:lvl1pPr algn="ctr">
              <a:defRPr sz="100" b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da-DK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30441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01675" y="1450800"/>
            <a:ext cx="5113337" cy="4464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75600" y="1450800"/>
            <a:ext cx="5112000" cy="4464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Line 5"/>
          <p:cNvSpPr>
            <a:spLocks noChangeShapeType="1"/>
          </p:cNvSpPr>
          <p:nvPr userDrawn="1"/>
        </p:nvSpPr>
        <p:spPr bwMode="auto">
          <a:xfrm>
            <a:off x="6096000" y="1511301"/>
            <a:ext cx="0" cy="4391025"/>
          </a:xfrm>
          <a:prstGeom prst="line">
            <a:avLst/>
          </a:prstGeom>
          <a:noFill/>
          <a:ln w="3175">
            <a:solidFill>
              <a:srgbClr val="DBD9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 sz="17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F18B-C64D-467D-95E0-03999A31A181}" type="datetime1">
              <a:rPr lang="da-DK" smtClean="0"/>
              <a:t>12-10-2021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0" name="TextBox 19"/>
          <p:cNvSpPr txBox="1">
            <a:spLocks noChangeArrowheads="1"/>
          </p:cNvSpPr>
          <p:nvPr userDrawn="1"/>
        </p:nvSpPr>
        <p:spPr bwMode="auto">
          <a:xfrm>
            <a:off x="-1536848" y="1455600"/>
            <a:ext cx="1428898" cy="82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8000"/>
              </a:lnSpc>
              <a:spcBef>
                <a:spcPts val="600"/>
              </a:spcBef>
            </a:pP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Lav bold underoverskrift</a:t>
            </a: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/>
            </a:r>
            <a:b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Fjern bullet og </a:t>
            </a:r>
            <a:b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lav</a:t>
            </a: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teksten bold</a:t>
            </a:r>
          </a:p>
          <a:p>
            <a:pPr algn="r" eaLnBrk="1" hangingPunct="1">
              <a:lnSpc>
                <a:spcPct val="108000"/>
              </a:lnSpc>
              <a:spcBef>
                <a:spcPts val="600"/>
              </a:spcBef>
            </a:pP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Ønsker du korrekt bullet, </a:t>
            </a:r>
            <a:b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klik på </a:t>
            </a:r>
            <a:r>
              <a:rPr lang="da-DK" sz="900" b="1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bullet-knappen</a:t>
            </a:r>
            <a:endParaRPr lang="da-DK" sz="900" b="1" noProof="1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1137865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mind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01999" y="1800000"/>
            <a:ext cx="5113013" cy="378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75600" y="1800000"/>
            <a:ext cx="5111550" cy="378084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F18B-C64D-467D-95E0-03999A31A181}" type="datetime1">
              <a:rPr lang="da-DK" smtClean="0"/>
              <a:t>12-10-2021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Line 5"/>
          <p:cNvSpPr>
            <a:spLocks noChangeShapeType="1"/>
          </p:cNvSpPr>
          <p:nvPr userDrawn="1"/>
        </p:nvSpPr>
        <p:spPr bwMode="auto">
          <a:xfrm>
            <a:off x="6096000" y="1511301"/>
            <a:ext cx="0" cy="4069546"/>
          </a:xfrm>
          <a:prstGeom prst="line">
            <a:avLst/>
          </a:prstGeom>
          <a:noFill/>
          <a:ln w="3175">
            <a:solidFill>
              <a:srgbClr val="DBD9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 sz="1700" dirty="0"/>
          </a:p>
        </p:txBody>
      </p:sp>
      <p:sp>
        <p:nvSpPr>
          <p:cNvPr id="20" name="TextBox 19"/>
          <p:cNvSpPr txBox="1">
            <a:spLocks noChangeArrowheads="1"/>
          </p:cNvSpPr>
          <p:nvPr userDrawn="1"/>
        </p:nvSpPr>
        <p:spPr bwMode="auto">
          <a:xfrm>
            <a:off x="-1536848" y="1455600"/>
            <a:ext cx="1428898" cy="82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8000"/>
              </a:lnSpc>
              <a:spcBef>
                <a:spcPts val="600"/>
              </a:spcBef>
            </a:pP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Lav bold underoverskrift</a:t>
            </a: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/>
            </a:r>
            <a:b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Fjern bullet og </a:t>
            </a:r>
            <a:b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lav</a:t>
            </a: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teksten bold</a:t>
            </a:r>
          </a:p>
          <a:p>
            <a:pPr algn="r" eaLnBrk="1" hangingPunct="1">
              <a:lnSpc>
                <a:spcPct val="108000"/>
              </a:lnSpc>
              <a:spcBef>
                <a:spcPts val="600"/>
              </a:spcBef>
            </a:pP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Ønsker du korrekt bullet, </a:t>
            </a:r>
            <a:b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klik på </a:t>
            </a:r>
            <a:r>
              <a:rPr lang="da-DK" sz="900" b="1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bullet-knappen</a:t>
            </a:r>
            <a:endParaRPr lang="da-DK" sz="900" b="1" noProof="1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her for at tilføje titel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2EC3F75E-2523-455F-A9B8-E56849A341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675" y="1469453"/>
            <a:ext cx="5112000" cy="270782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0" indent="0">
              <a:buFontTx/>
              <a:buNone/>
              <a:defRPr sz="1400"/>
            </a:lvl2pPr>
            <a:lvl3pPr marL="0" indent="0">
              <a:buFontTx/>
              <a:buNone/>
              <a:defRPr sz="1400"/>
            </a:lvl3pPr>
            <a:lvl4pPr marL="0" indent="0">
              <a:buFontTx/>
              <a:buNone/>
              <a:defRPr sz="1400"/>
            </a:lvl4pPr>
            <a:lvl5pPr marL="0" indent="0">
              <a:buFontTx/>
              <a:buNone/>
              <a:defRPr sz="1400"/>
            </a:lvl5pPr>
          </a:lstStyle>
          <a:p>
            <a:pPr lvl="0"/>
            <a:r>
              <a:rPr lang="da-DK" dirty="0"/>
              <a:t>Klik her for at tilføje underoverskrift</a:t>
            </a:r>
          </a:p>
          <a:p>
            <a:pPr lvl="1"/>
            <a:endParaRPr lang="da-DK" dirty="0"/>
          </a:p>
        </p:txBody>
      </p:sp>
      <p:sp>
        <p:nvSpPr>
          <p:cNvPr id="12" name="Pladsholder til tekst 8">
            <a:extLst>
              <a:ext uri="{FF2B5EF4-FFF2-40B4-BE49-F238E27FC236}">
                <a16:creationId xmlns:a16="http://schemas.microsoft.com/office/drawing/2014/main" id="{3B5D24CB-3AF8-4350-9CBE-2E687A160A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5150" y="1469453"/>
            <a:ext cx="5112000" cy="270782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0" indent="0">
              <a:buFontTx/>
              <a:buNone/>
              <a:defRPr sz="1400"/>
            </a:lvl2pPr>
            <a:lvl3pPr marL="0" indent="0">
              <a:buFontTx/>
              <a:buNone/>
              <a:defRPr sz="1400"/>
            </a:lvl3pPr>
            <a:lvl4pPr marL="0" indent="0">
              <a:buFontTx/>
              <a:buNone/>
              <a:defRPr sz="1400"/>
            </a:lvl4pPr>
            <a:lvl5pPr marL="0" indent="0">
              <a:buFontTx/>
              <a:buNone/>
              <a:defRPr sz="1400"/>
            </a:lvl5pPr>
          </a:lstStyle>
          <a:p>
            <a:pPr lvl="0"/>
            <a:r>
              <a:rPr lang="da-DK" dirty="0"/>
              <a:t>Klik her for at tilføje underoverskrift</a:t>
            </a:r>
          </a:p>
        </p:txBody>
      </p:sp>
    </p:spTree>
    <p:extLst>
      <p:ext uri="{BB962C8B-B14F-4D97-AF65-F5344CB8AC3E}">
        <p14:creationId xmlns:p14="http://schemas.microsoft.com/office/powerpoint/2010/main" val="1471047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mind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701675" y="1450800"/>
            <a:ext cx="5113337" cy="446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75599" y="1800000"/>
            <a:ext cx="5112000" cy="378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F18B-C64D-467D-95E0-03999A31A181}" type="datetime1">
              <a:rPr lang="da-DK" smtClean="0"/>
              <a:t>12-10-2021</a:t>
            </a:fld>
            <a:endParaRPr lang="da-DK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Line 5"/>
          <p:cNvSpPr>
            <a:spLocks noChangeShapeType="1"/>
          </p:cNvSpPr>
          <p:nvPr userDrawn="1"/>
        </p:nvSpPr>
        <p:spPr bwMode="auto">
          <a:xfrm>
            <a:off x="6096000" y="1511301"/>
            <a:ext cx="0" cy="4391025"/>
          </a:xfrm>
          <a:prstGeom prst="line">
            <a:avLst/>
          </a:prstGeom>
          <a:noFill/>
          <a:ln w="3175">
            <a:solidFill>
              <a:srgbClr val="DBD9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 sz="1700" dirty="0"/>
          </a:p>
        </p:txBody>
      </p:sp>
      <p:sp>
        <p:nvSpPr>
          <p:cNvPr id="15" name="TextBox 14"/>
          <p:cNvSpPr txBox="1">
            <a:spLocks noChangeArrowheads="1"/>
          </p:cNvSpPr>
          <p:nvPr userDrawn="1"/>
        </p:nvSpPr>
        <p:spPr bwMode="auto">
          <a:xfrm>
            <a:off x="-1536848" y="1455600"/>
            <a:ext cx="1428898" cy="82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8000"/>
              </a:lnSpc>
              <a:spcBef>
                <a:spcPts val="600"/>
              </a:spcBef>
            </a:pP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Lav bold underoverskrift</a:t>
            </a: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/>
            </a:r>
            <a:b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Fjern bullet og </a:t>
            </a:r>
            <a:b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lav</a:t>
            </a: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teksten bold</a:t>
            </a:r>
          </a:p>
          <a:p>
            <a:pPr algn="r" eaLnBrk="1" hangingPunct="1">
              <a:lnSpc>
                <a:spcPct val="108000"/>
              </a:lnSpc>
              <a:spcBef>
                <a:spcPts val="600"/>
              </a:spcBef>
            </a:pP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Ønsker du korrekt bullet, </a:t>
            </a:r>
            <a:b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</a:br>
            <a:r>
              <a:rPr lang="da-DK" sz="900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klik på </a:t>
            </a:r>
            <a:r>
              <a:rPr lang="da-DK" sz="900" b="1" baseline="0" noProof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bullet-knappen</a:t>
            </a:r>
            <a:endParaRPr lang="da-DK" sz="900" b="1" noProof="1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31D5C"/>
                </a:solidFill>
              </a:defRPr>
            </a:lvl1pPr>
          </a:lstStyle>
          <a:p>
            <a:r>
              <a:rPr lang="da-DK" dirty="0"/>
              <a:t>Klik her for at tilføje titel</a:t>
            </a:r>
          </a:p>
        </p:txBody>
      </p:sp>
      <p:sp>
        <p:nvSpPr>
          <p:cNvPr id="11" name="Pladsholder til tekst 8">
            <a:extLst>
              <a:ext uri="{FF2B5EF4-FFF2-40B4-BE49-F238E27FC236}">
                <a16:creationId xmlns:a16="http://schemas.microsoft.com/office/drawing/2014/main" id="{16343FA3-6DF0-494E-B3DF-AE59C5136C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5150" y="1469453"/>
            <a:ext cx="5112000" cy="270782"/>
          </a:xfrm>
        </p:spPr>
        <p:txBody>
          <a:bodyPr/>
          <a:lstStyle>
            <a:lvl1pPr marL="0" indent="0">
              <a:buFontTx/>
              <a:buNone/>
              <a:defRPr sz="1400"/>
            </a:lvl1pPr>
            <a:lvl2pPr marL="0" indent="0">
              <a:buFontTx/>
              <a:buNone/>
              <a:defRPr sz="1400"/>
            </a:lvl2pPr>
            <a:lvl3pPr marL="0" indent="0">
              <a:buFontTx/>
              <a:buNone/>
              <a:defRPr sz="1400"/>
            </a:lvl3pPr>
            <a:lvl4pPr marL="0" indent="0">
              <a:buFontTx/>
              <a:buNone/>
              <a:defRPr sz="1400"/>
            </a:lvl4pPr>
            <a:lvl5pPr marL="0" indent="0">
              <a:buFontTx/>
              <a:buNone/>
              <a:defRPr sz="1400"/>
            </a:lvl5pPr>
          </a:lstStyle>
          <a:p>
            <a:pPr lvl="0"/>
            <a:r>
              <a:rPr lang="da-DK" dirty="0"/>
              <a:t>Klik her for at tilføje underoverskrift</a:t>
            </a:r>
          </a:p>
        </p:txBody>
      </p:sp>
    </p:spTree>
    <p:extLst>
      <p:ext uri="{BB962C8B-B14F-4D97-AF65-F5344CB8AC3E}">
        <p14:creationId xmlns:p14="http://schemas.microsoft.com/office/powerpoint/2010/main" val="2867314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   Statement    (kort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ggrund"/>
          <p:cNvSpPr>
            <a:spLocks noChangeArrowheads="1"/>
          </p:cNvSpPr>
          <p:nvPr userDrawn="1"/>
        </p:nvSpPr>
        <p:spPr bwMode="auto">
          <a:xfrm>
            <a:off x="179388" y="180975"/>
            <a:ext cx="11830050" cy="64960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wrap="none" lIns="0" tIns="0" rIns="0" bIns="0" anchor="ctr"/>
          <a:lstStyle/>
          <a:p>
            <a:endParaRPr lang="da-DK" sz="17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1675" y="1357272"/>
            <a:ext cx="10785475" cy="4556165"/>
          </a:xfrm>
        </p:spPr>
        <p:txBody>
          <a:bodyPr/>
          <a:lstStyle>
            <a:lvl1pPr algn="ctr">
              <a:lnSpc>
                <a:spcPct val="88000"/>
              </a:lnSpc>
              <a:defRPr sz="6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tekst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F18B-C64D-467D-95E0-03999A31A181}" type="datetime1">
              <a:rPr lang="da-DK" smtClean="0"/>
              <a:t>12-10-2021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Slide Number Placeholder 5 (FAST)"/>
          <p:cNvSpPr txBox="1">
            <a:spLocks/>
          </p:cNvSpPr>
          <p:nvPr userDrawn="1"/>
        </p:nvSpPr>
        <p:spPr>
          <a:xfrm>
            <a:off x="702668" y="6386400"/>
            <a:ext cx="279770" cy="356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FD3FF-FAEA-D841-BBBA-173DB513EC35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Logo hvid">
            <a:extLst>
              <a:ext uri="{FF2B5EF4-FFF2-40B4-BE49-F238E27FC236}">
                <a16:creationId xmlns:a16="http://schemas.microsoft.com/office/drawing/2014/main" id="{13E7FCA3-C4AC-464A-9A55-9AA7BBCF61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3704" y="6096948"/>
            <a:ext cx="2062957" cy="4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59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   Statement    (mere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ggrund"/>
          <p:cNvSpPr>
            <a:spLocks noChangeArrowheads="1"/>
          </p:cNvSpPr>
          <p:nvPr userDrawn="1"/>
        </p:nvSpPr>
        <p:spPr bwMode="auto">
          <a:xfrm>
            <a:off x="179388" y="180975"/>
            <a:ext cx="11830050" cy="64960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lIns="0" tIns="0" rIns="0" bIns="0" anchor="ctr"/>
          <a:lstStyle/>
          <a:p>
            <a:endParaRPr lang="da-DK" sz="17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2668" y="1052825"/>
            <a:ext cx="10784481" cy="48606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tekst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F18B-C64D-467D-95E0-03999A31A181}" type="datetime1">
              <a:rPr lang="da-DK" smtClean="0"/>
              <a:t>12-10-2021</a:t>
            </a:fld>
            <a:endParaRPr lang="da-D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Slide Number Placeholder 5 (FAST)"/>
          <p:cNvSpPr txBox="1">
            <a:spLocks/>
          </p:cNvSpPr>
          <p:nvPr userDrawn="1"/>
        </p:nvSpPr>
        <p:spPr>
          <a:xfrm>
            <a:off x="702668" y="6386400"/>
            <a:ext cx="279770" cy="356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FD3FF-FAEA-D841-BBBA-173DB513EC35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Logo hvid">
            <a:extLst>
              <a:ext uri="{FF2B5EF4-FFF2-40B4-BE49-F238E27FC236}">
                <a16:creationId xmlns:a16="http://schemas.microsoft.com/office/drawing/2014/main" id="{0BF98332-85A9-4122-8AA8-37E1EE7AEE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3704" y="6096948"/>
            <a:ext cx="2062957" cy="4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679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1675" y="361840"/>
            <a:ext cx="10785475" cy="9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i master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2667" y="1449388"/>
            <a:ext cx="10784483" cy="446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-2400944" y="6015004"/>
            <a:ext cx="2282411" cy="82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8000"/>
              </a:lnSpc>
              <a:spcBef>
                <a:spcPts val="600"/>
              </a:spcBef>
            </a:pP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Indsæt tekst i sidefod</a:t>
            </a:r>
          </a:p>
          <a:p>
            <a:pPr algn="r">
              <a:lnSpc>
                <a:spcPct val="108000"/>
              </a:lnSpc>
              <a:spcBef>
                <a:spcPts val="600"/>
              </a:spcBef>
            </a:pP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1. </a:t>
            </a: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Vælg </a:t>
            </a: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Indsæt</a:t>
            </a: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 i top menuen</a:t>
            </a:r>
            <a:b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Vælg </a:t>
            </a: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Sidehoved og Sidefod</a:t>
            </a:r>
            <a:r>
              <a:rPr lang="da-DK" sz="900" b="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da-DK" sz="900" b="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3. </a:t>
            </a: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Skriv titel på præsentation ind i tekstfeltet</a:t>
            </a:r>
            <a:b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4. </a:t>
            </a:r>
            <a:r>
              <a:rPr lang="da-DK" sz="9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Tryk </a:t>
            </a:r>
            <a:r>
              <a:rPr lang="da-DK" sz="900" b="1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Anvend på alle</a:t>
            </a:r>
            <a:endParaRPr lang="da-DK" sz="900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D709F18B-C64D-467D-95E0-03999A31A181}" type="datetime1">
              <a:rPr lang="da-DK" smtClean="0"/>
              <a:t>12-10-2021</a:t>
            </a:fld>
            <a:endParaRPr lang="da-DK" dirty="0"/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029600" y="6385399"/>
            <a:ext cx="3794400" cy="33395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5 (FAST)"/>
          <p:cNvSpPr txBox="1">
            <a:spLocks/>
          </p:cNvSpPr>
          <p:nvPr userDrawn="1"/>
        </p:nvSpPr>
        <p:spPr>
          <a:xfrm>
            <a:off x="702668" y="6385399"/>
            <a:ext cx="279770" cy="356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FD3FF-FAEA-D841-BBBA-173DB513EC35}" type="slidenum">
              <a:rPr kumimoji="0" lang="da-DK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a-DK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noFill/>
              </a:defRPr>
            </a:lvl1pPr>
          </a:lstStyle>
          <a:p>
            <a:fld id="{80AE25ED-097C-4BDC-A7CE-FA97BD9CA3B5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Logo" descr="U:\Moderniseringsstyrelsen\Jobs\3589_Koncernfaelles skabelonloesning i FM styrelser\Received\Work\DIGST_Logo.emf">
            <a:extLst>
              <a:ext uri="{FF2B5EF4-FFF2-40B4-BE49-F238E27FC236}">
                <a16:creationId xmlns:a16="http://schemas.microsoft.com/office/drawing/2014/main" id="{48FA5325-4F31-4407-BEE0-A9D56454EF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040" y="6096948"/>
            <a:ext cx="2070285" cy="4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738" r:id="rId3"/>
    <p:sldLayoutId id="2147483739" r:id="rId4"/>
    <p:sldLayoutId id="2147483658" r:id="rId5"/>
    <p:sldLayoutId id="2147483729" r:id="rId6"/>
    <p:sldLayoutId id="2147483730" r:id="rId7"/>
    <p:sldLayoutId id="2147483720" r:id="rId8"/>
    <p:sldLayoutId id="2147483691" r:id="rId9"/>
    <p:sldLayoutId id="2147483737" r:id="rId10"/>
    <p:sldLayoutId id="2147483732" r:id="rId11"/>
    <p:sldLayoutId id="2147483740" r:id="rId12"/>
    <p:sldLayoutId id="2147483735" r:id="rId13"/>
    <p:sldLayoutId id="2147483661" r:id="rId14"/>
    <p:sldLayoutId id="2147483727" r:id="rId15"/>
    <p:sldLayoutId id="2147483736" r:id="rId16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cap="none" baseline="0">
          <a:solidFill>
            <a:srgbClr val="031D5C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9pPr>
    </p:titleStyle>
    <p:bodyStyle>
      <a:lvl1pPr marL="216000" indent="-216000" algn="l" rtl="0" eaLnBrk="1" fontAlgn="base" hangingPunct="1">
        <a:lnSpc>
          <a:spcPct val="100000"/>
        </a:lnSpc>
        <a:spcBef>
          <a:spcPts val="1100"/>
        </a:spcBef>
        <a:spcAft>
          <a:spcPct val="0"/>
        </a:spcAft>
        <a:buFont typeface="Arial" panose="020B0604020202020204" pitchFamily="34" charset="0"/>
        <a:buChar char="•"/>
        <a:defRPr sz="2000" b="0">
          <a:solidFill>
            <a:schemeClr val="tx1"/>
          </a:solidFill>
          <a:latin typeface="+mn-lt"/>
          <a:ea typeface="+mn-ea"/>
          <a:cs typeface="+mn-cs"/>
        </a:defRPr>
      </a:lvl1pPr>
      <a:lvl2pPr marL="489600" indent="-252000" algn="l" rtl="0" eaLnBrk="1" fontAlgn="base" hangingPunct="1">
        <a:lnSpc>
          <a:spcPct val="100000"/>
        </a:lnSpc>
        <a:spcBef>
          <a:spcPts val="800"/>
        </a:spcBef>
        <a:spcAft>
          <a:spcPct val="0"/>
        </a:spcAft>
        <a:buFont typeface="Arial" panose="020B0604020202020204" pitchFamily="34" charset="0"/>
        <a:buChar char="–"/>
        <a:defRPr sz="1800">
          <a:solidFill>
            <a:schemeClr val="tx1"/>
          </a:solidFill>
          <a:latin typeface="+mn-lt"/>
        </a:defRPr>
      </a:lvl2pPr>
      <a:lvl3pPr marL="759600" indent="-252000" algn="l" rtl="0" eaLnBrk="1" fontAlgn="base" hangingPunct="1">
        <a:lnSpc>
          <a:spcPct val="100000"/>
        </a:lnSpc>
        <a:spcBef>
          <a:spcPts val="800"/>
        </a:spcBef>
        <a:spcAft>
          <a:spcPct val="0"/>
        </a:spcAft>
        <a:buSzPct val="100000"/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</a:defRPr>
      </a:lvl3pPr>
      <a:lvl4pPr marL="759600" indent="-252000" algn="l" rtl="0" eaLnBrk="1" fontAlgn="base" hangingPunct="1">
        <a:lnSpc>
          <a:spcPct val="100000"/>
        </a:lnSpc>
        <a:spcBef>
          <a:spcPts val="800"/>
        </a:spcBef>
        <a:spcAft>
          <a:spcPct val="0"/>
        </a:spcAft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</a:defRPr>
      </a:lvl4pPr>
      <a:lvl5pPr marL="759600" indent="-252000" algn="l" rtl="0" eaLnBrk="1" fontAlgn="base" hangingPunct="1">
        <a:lnSpc>
          <a:spcPct val="100000"/>
        </a:lnSpc>
        <a:spcBef>
          <a:spcPts val="800"/>
        </a:spcBef>
        <a:spcAft>
          <a:spcPct val="0"/>
        </a:spcAft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759600" indent="-252000" algn="l" rtl="0" eaLnBrk="1" fontAlgn="base" hangingPunct="1">
        <a:lnSpc>
          <a:spcPct val="100000"/>
        </a:lnSpc>
        <a:spcBef>
          <a:spcPts val="800"/>
        </a:spcBef>
        <a:spcAft>
          <a:spcPct val="0"/>
        </a:spcAft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759600" indent="-252000" algn="l" rtl="0" eaLnBrk="1" fontAlgn="base" hangingPunct="1">
        <a:lnSpc>
          <a:spcPct val="100000"/>
        </a:lnSpc>
        <a:spcBef>
          <a:spcPts val="800"/>
        </a:spcBef>
        <a:spcAft>
          <a:spcPct val="0"/>
        </a:spcAft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759600" indent="-252000" algn="l" rtl="0" eaLnBrk="1" fontAlgn="base" hangingPunct="1">
        <a:lnSpc>
          <a:spcPct val="100000"/>
        </a:lnSpc>
        <a:spcBef>
          <a:spcPts val="800"/>
        </a:spcBef>
        <a:spcAft>
          <a:spcPct val="0"/>
        </a:spcAft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759600" indent="-252000" algn="l" rtl="0" eaLnBrk="1" fontAlgn="base" hangingPunct="1">
        <a:lnSpc>
          <a:spcPct val="100000"/>
        </a:lnSpc>
        <a:spcBef>
          <a:spcPts val="800"/>
        </a:spcBef>
        <a:spcAft>
          <a:spcPct val="0"/>
        </a:spcAft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42" userDrawn="1">
          <p15:clr>
            <a:srgbClr val="F26B43"/>
          </p15:clr>
        </p15:guide>
        <p15:guide id="2" pos="7236" userDrawn="1">
          <p15:clr>
            <a:srgbClr val="F26B43"/>
          </p15:clr>
        </p15:guide>
        <p15:guide id="4" orient="horz" pos="913" userDrawn="1">
          <p15:clr>
            <a:srgbClr val="F26B43"/>
          </p15:clr>
        </p15:guide>
        <p15:guide id="5" orient="horz" pos="3725" userDrawn="1">
          <p15:clr>
            <a:srgbClr val="F26B43"/>
          </p15:clr>
        </p15:guide>
        <p15:guide id="6" pos="113" userDrawn="1">
          <p15:clr>
            <a:srgbClr val="A4A3A4"/>
          </p15:clr>
        </p15:guide>
        <p15:guide id="7" orient="horz" pos="113" userDrawn="1">
          <p15:clr>
            <a:srgbClr val="A4A3A4"/>
          </p15:clr>
        </p15:guide>
        <p15:guide id="8" pos="7565" userDrawn="1">
          <p15:clr>
            <a:srgbClr val="A4A3A4"/>
          </p15:clr>
        </p15:guide>
        <p15:guide id="9" orient="horz" pos="4206" userDrawn="1">
          <p15:clr>
            <a:srgbClr val="A4A3A4"/>
          </p15:clr>
        </p15:guide>
        <p15:guide id="10" orient="horz" pos="2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5" Type="http://schemas.openxmlformats.org/officeDocument/2006/relationships/image" Target="file:///C:\ProgramData\SkabelonDesign\SDIS\Shared\Images\Fuld%20sidesbilleder\Notesblok.jpg" TargetMode="Externa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8.png"/><Relationship Id="rId3" Type="http://schemas.openxmlformats.org/officeDocument/2006/relationships/image" Target="../media/image4.jpeg"/><Relationship Id="rId21" Type="http://schemas.openxmlformats.org/officeDocument/2006/relationships/image" Target="../media/image10.png"/><Relationship Id="rId12" Type="http://schemas.openxmlformats.org/officeDocument/2006/relationships/image" Target="../media/image57.svg"/><Relationship Id="rId38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.png"/><Relationship Id="rId37" Type="http://schemas.openxmlformats.org/officeDocument/2006/relationships/image" Target="../media/image13.png"/><Relationship Id="rId36" Type="http://schemas.openxmlformats.org/officeDocument/2006/relationships/image" Target="../media/image12.png"/><Relationship Id="rId10" Type="http://schemas.openxmlformats.org/officeDocument/2006/relationships/image" Target="../media/image7.svg"/><Relationship Id="rId19" Type="http://schemas.openxmlformats.org/officeDocument/2006/relationships/image" Target="../media/image141.svg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22" Type="http://schemas.openxmlformats.org/officeDocument/2006/relationships/image" Target="../media/image11.png"/><Relationship Id="rId35" Type="http://schemas.openxmlformats.org/officeDocument/2006/relationships/image" Target="../media/image497.svg"/><Relationship Id="rId27" Type="http://schemas.openxmlformats.org/officeDocument/2006/relationships/image" Target="../media/image48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8.png"/><Relationship Id="rId39" Type="http://schemas.openxmlformats.org/officeDocument/2006/relationships/image" Target="../media/image15.png"/><Relationship Id="rId3" Type="http://schemas.openxmlformats.org/officeDocument/2006/relationships/image" Target="../media/image4.jpeg"/><Relationship Id="rId21" Type="http://schemas.openxmlformats.org/officeDocument/2006/relationships/image" Target="../media/image10.png"/><Relationship Id="rId42" Type="http://schemas.openxmlformats.org/officeDocument/2006/relationships/image" Target="../media/image287.svg"/><Relationship Id="rId12" Type="http://schemas.openxmlformats.org/officeDocument/2006/relationships/image" Target="../media/image57.svg"/><Relationship Id="rId38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20" Type="http://schemas.openxmlformats.org/officeDocument/2006/relationships/image" Target="../media/image9.png"/><Relationship Id="rId41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.png"/><Relationship Id="rId37" Type="http://schemas.openxmlformats.org/officeDocument/2006/relationships/image" Target="../media/image13.png"/><Relationship Id="rId40" Type="http://schemas.openxmlformats.org/officeDocument/2006/relationships/image" Target="../media/image179.svg"/><Relationship Id="rId36" Type="http://schemas.openxmlformats.org/officeDocument/2006/relationships/image" Target="../media/image12.png"/><Relationship Id="rId10" Type="http://schemas.openxmlformats.org/officeDocument/2006/relationships/image" Target="../media/image7.svg"/><Relationship Id="rId19" Type="http://schemas.openxmlformats.org/officeDocument/2006/relationships/image" Target="../media/image141.svg"/><Relationship Id="rId44" Type="http://schemas.openxmlformats.org/officeDocument/2006/relationships/image" Target="../media/image789.svg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22" Type="http://schemas.openxmlformats.org/officeDocument/2006/relationships/image" Target="../media/image11.png"/><Relationship Id="rId35" Type="http://schemas.openxmlformats.org/officeDocument/2006/relationships/image" Target="../media/image497.svg"/><Relationship Id="rId27" Type="http://schemas.openxmlformats.org/officeDocument/2006/relationships/image" Target="../media/image489.svg"/><Relationship Id="rId4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2" b="11560"/>
          <a:stretch/>
        </p:blipFill>
        <p:spPr>
          <a:xfrm>
            <a:off x="191345" y="188640"/>
            <a:ext cx="11842680" cy="6480720"/>
          </a:xfrm>
        </p:spPr>
      </p:pic>
      <p:sp>
        <p:nvSpPr>
          <p:cNvPr id="3" name="Pladsholder til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 smtClean="0"/>
              <a:t>Oktober 2021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Digital Fuldmagt</a:t>
            </a:r>
            <a:br>
              <a:rPr lang="da-DK" dirty="0" smtClean="0"/>
            </a:br>
            <a:r>
              <a:rPr lang="da-DK" sz="2000" dirty="0" smtClean="0"/>
              <a:t>- forretningsmæssig beslutning om brug af den fællesoffentlige digitale fuldmagtsløsning</a:t>
            </a:r>
            <a:endParaRPr lang="da-DK" sz="2000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9057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Omkostninger og ressourceindsats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Digitaliseringsstyrelsen </a:t>
            </a:r>
            <a:r>
              <a:rPr lang="da-DK" dirty="0" smtClean="0"/>
              <a:t>stiller Digital Fuldmagt </a:t>
            </a:r>
            <a:r>
              <a:rPr lang="da-DK" dirty="0"/>
              <a:t>til </a:t>
            </a:r>
            <a:r>
              <a:rPr lang="da-DK" dirty="0" smtClean="0"/>
              <a:t>rådighed gratis for offentlige myndigheder</a:t>
            </a:r>
            <a:endParaRPr lang="da-DK" dirty="0"/>
          </a:p>
          <a:p>
            <a:r>
              <a:rPr lang="da-DK" dirty="0"/>
              <a:t>Den enkelte myndighed har </a:t>
            </a:r>
            <a:r>
              <a:rPr lang="da-DK" dirty="0" smtClean="0"/>
              <a:t>ansvaret for:</a:t>
            </a:r>
          </a:p>
          <a:p>
            <a:pPr lvl="1"/>
            <a:r>
              <a:rPr lang="da-DK" dirty="0"/>
              <a:t>D</a:t>
            </a:r>
            <a:r>
              <a:rPr lang="da-DK" dirty="0" smtClean="0"/>
              <a:t>en </a:t>
            </a:r>
            <a:r>
              <a:rPr lang="da-DK" dirty="0"/>
              <a:t>tekniske tilslutning </a:t>
            </a:r>
            <a:r>
              <a:rPr lang="da-DK" dirty="0" smtClean="0"/>
              <a:t>af løsningen via </a:t>
            </a:r>
            <a:r>
              <a:rPr lang="da-DK" dirty="0" err="1" smtClean="0"/>
              <a:t>NemLog-ins</a:t>
            </a:r>
            <a:r>
              <a:rPr lang="da-DK" dirty="0" smtClean="0"/>
              <a:t> administrationsportal fx definere, hvad der skal kunne gives fuldmagt til</a:t>
            </a:r>
          </a:p>
          <a:p>
            <a:pPr lvl="1"/>
            <a:r>
              <a:rPr lang="da-DK" dirty="0" smtClean="0"/>
              <a:t>Af finansiere ændringer til myndighedens selvbetjeningsløsning for at understøtte digital fuldmagt fx adgangskontrolmodul, udvidelse af logning og tilpasning af brugergrænseflader</a:t>
            </a:r>
          </a:p>
          <a:p>
            <a:pPr lvl="1"/>
            <a:endParaRPr lang="da-DK" dirty="0"/>
          </a:p>
          <a:p>
            <a:pPr marL="306900" indent="-342900"/>
            <a:r>
              <a:rPr lang="da-DK" dirty="0" smtClean="0"/>
              <a:t>Digitaliseringsstyrelsen har ansvar for:</a:t>
            </a:r>
          </a:p>
          <a:p>
            <a:pPr marL="580500" lvl="1" indent="-342900"/>
            <a:r>
              <a:rPr lang="da-DK" dirty="0" smtClean="0"/>
              <a:t>Drift, vedligehold og videreudvikling af Digital Fuldmagt</a:t>
            </a:r>
          </a:p>
          <a:p>
            <a:pPr lvl="1"/>
            <a:endParaRPr lang="da-DK" dirty="0"/>
          </a:p>
          <a:p>
            <a:pPr marL="0" indent="0">
              <a:buNone/>
            </a:pPr>
            <a:r>
              <a:rPr lang="da-DK" dirty="0"/>
              <a:t>Digitaliseringsstyrelsen anslår, at ændring af eksisterende selvbetjeningsløsninger til at understøtte digitale fuldmagter typisk kan koste mellem 350.000 til 500.000 kr.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42453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Udbud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Vær opmærksom på disse trin, når I skal i udbud med jeres løsning:</a:t>
            </a:r>
          </a:p>
          <a:p>
            <a:pPr lvl="1"/>
            <a:r>
              <a:rPr lang="da-DK" dirty="0" smtClean="0"/>
              <a:t>Overvej, om og hvordan Digital Fuldmagt kan implementeres i jeres løsning</a:t>
            </a:r>
          </a:p>
          <a:p>
            <a:pPr lvl="1"/>
            <a:r>
              <a:rPr lang="da-DK" dirty="0" smtClean="0"/>
              <a:t>Stil krav om at benytte Digital Fuldmagt, når I sender løsningen i udbud. Find eksempler på krav om Digital Fuldmagt, som kan anvendes til udbud </a:t>
            </a:r>
            <a:r>
              <a:rPr lang="da-DK" dirty="0"/>
              <a:t>på digitaliser.dk </a:t>
            </a:r>
            <a:endParaRPr lang="da-DK" dirty="0" smtClean="0"/>
          </a:p>
          <a:p>
            <a:pPr lvl="1"/>
            <a:r>
              <a:rPr lang="da-DK" dirty="0" smtClean="0"/>
              <a:t>Basér jeres selvbetjeningsløsninger på fællesoffentlige standarder (fx OIOSAML), og sikr, at SAML-billetter kan modtages</a:t>
            </a:r>
          </a:p>
          <a:p>
            <a:pPr lvl="1"/>
            <a:r>
              <a:rPr lang="da-DK" dirty="0" smtClean="0"/>
              <a:t>Husk at stille krav til, hvordan brugergrænsefladerne skal se ud i jeres løsning, når en fuldmagtshaver logger ind. Det skal altid være tydeligt at se, hvem man agerer på vegne af </a:t>
            </a:r>
          </a:p>
          <a:p>
            <a:pPr lvl="1"/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43908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"/>
          <p:cNvPicPr>
            <a:picLocks noGrp="1" noChangeAspect="1"/>
          </p:cNvPicPr>
          <p:nvPr>
            <p:ph type="pic" sz="quarter" idx="10"/>
            <p:custDataLst>
              <p:tags r:id="rId1"/>
            </p:custDataLst>
          </p:nvPr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" b="8800"/>
          <a:stretch/>
        </p:blipFill>
        <p:spPr>
          <a:xfrm>
            <a:off x="179388" y="179388"/>
            <a:ext cx="11830050" cy="6498612"/>
          </a:xfrm>
        </p:spPr>
      </p:pic>
      <p:sp>
        <p:nvSpPr>
          <p:cNvPr id="3" name="Pladsholder til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 smtClean="0"/>
              <a:t>Har du spørgsmål til Digital Fuldmagt?</a:t>
            </a:r>
          </a:p>
          <a:p>
            <a:endParaRPr lang="da-DK" dirty="0"/>
          </a:p>
          <a:p>
            <a:r>
              <a:rPr lang="da-DK" dirty="0" smtClean="0"/>
              <a:t>Kontakt os på nemlogin@digst.dk.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93567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5" name="Tekstfelt 4"/>
          <p:cNvSpPr txBox="1"/>
          <p:nvPr/>
        </p:nvSpPr>
        <p:spPr>
          <a:xfrm>
            <a:off x="1631504" y="1484784"/>
            <a:ext cx="8568952" cy="29290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a-DK" sz="3200" dirty="0" smtClean="0">
                <a:solidFill>
                  <a:schemeClr val="bg1"/>
                </a:solidFill>
              </a:rPr>
              <a:t>Denne præsentation er til dig, der:</a:t>
            </a:r>
          </a:p>
          <a:p>
            <a:pPr marL="342900" indent="-342900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bg1"/>
                </a:solidFill>
              </a:rPr>
              <a:t>h</a:t>
            </a:r>
            <a:r>
              <a:rPr lang="da-DK" sz="2800" dirty="0" smtClean="0">
                <a:solidFill>
                  <a:schemeClr val="bg1"/>
                </a:solidFill>
              </a:rPr>
              <a:t>ar brug for, at borgere kan lade sig partsrepræsentere i jeres selvbetjeningsløsning</a:t>
            </a:r>
          </a:p>
          <a:p>
            <a:pPr marL="342900" indent="-342900">
              <a:lnSpc>
                <a:spcPct val="100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da-DK" sz="2800" dirty="0" smtClean="0">
                <a:solidFill>
                  <a:schemeClr val="bg1"/>
                </a:solidFill>
              </a:rPr>
              <a:t>er nysgerrig omkring, hvad den fællesoffentlige digitale fuldmagtsløsning, Digital Fuldmagt, kan løse for jer</a:t>
            </a:r>
          </a:p>
        </p:txBody>
      </p:sp>
    </p:spTree>
    <p:extLst>
      <p:ext uri="{BB962C8B-B14F-4D97-AF65-F5344CB8AC3E}">
        <p14:creationId xmlns:p14="http://schemas.microsoft.com/office/powerpoint/2010/main" val="1658609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Indhold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a-DK" dirty="0" smtClean="0"/>
              <a:t>Hvad er Digital Fuldmagt?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 smtClean="0"/>
              <a:t>Hvad er fordelene ved en fællesoffentlig fuldmagtsløsning?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 smtClean="0"/>
              <a:t>Hvornår er digitale fuldmagter relevante for jer? </a:t>
            </a:r>
            <a:endParaRPr lang="da-DK" dirty="0"/>
          </a:p>
          <a:p>
            <a:pPr marL="457200" indent="-457200">
              <a:buFont typeface="+mj-lt"/>
              <a:buAutoNum type="arabicPeriod"/>
            </a:pPr>
            <a:r>
              <a:rPr lang="da-DK" dirty="0" smtClean="0"/>
              <a:t>Hvordan fungerer løsningen?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 smtClean="0"/>
              <a:t>Hvilke ressourcer kræver tilslutning og brug af Digital Fuldmagt for jer?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 smtClean="0"/>
              <a:t>Udbud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 smtClean="0"/>
              <a:t>Nyttige links</a:t>
            </a:r>
          </a:p>
          <a:p>
            <a:endParaRPr lang="da-DK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6891" y="6323877"/>
            <a:ext cx="373027" cy="171450"/>
          </a:xfrm>
        </p:spPr>
        <p:txBody>
          <a:bodyPr/>
          <a:lstStyle/>
          <a:p>
            <a:fld id="{1E80101F-5742-4645-B1C0-D6AFABF6C92F}" type="slidenum">
              <a:rPr lang="da-DK" smtClean="0"/>
              <a:pPr/>
              <a:t>3</a:t>
            </a:fld>
            <a:endParaRPr lang="da-DK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er Digital Fuldmagt?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Den fællesoffentlige digitale fuldmagtsløsning, Digital Fuldmagt, er udviklet til offentlige myndigheder, så borgere nemt kan lade partsrepræsentere i selvbetjeningsløsninger og få hjælp af fx </a:t>
            </a:r>
            <a:r>
              <a:rPr lang="da-DK" dirty="0"/>
              <a:t>pårørende </a:t>
            </a:r>
            <a:r>
              <a:rPr lang="da-DK" dirty="0" smtClean="0"/>
              <a:t>eller støttepersoner</a:t>
            </a:r>
          </a:p>
          <a:p>
            <a:r>
              <a:rPr lang="da-DK" dirty="0" smtClean="0"/>
              <a:t>Når der er afgivet en fuldmagt til digital selvbetjening, kan fuldmagtshaveren logge ind med sit eget NemID/</a:t>
            </a:r>
            <a:r>
              <a:rPr lang="da-DK" dirty="0" err="1" smtClean="0"/>
              <a:t>MitID</a:t>
            </a:r>
            <a:r>
              <a:rPr lang="da-DK" dirty="0" smtClean="0"/>
              <a:t> og agere på vegne af fuldmagtsgiver</a:t>
            </a:r>
          </a:p>
          <a:p>
            <a:r>
              <a:rPr lang="da-DK" dirty="0" smtClean="0"/>
              <a:t>Digital Fuldmagt er en del af NemLog-in, og dermed det univers, som de fleste offentlige myndigheder allerede benytter sig af i dag i forhold til log-in og signering</a:t>
            </a:r>
          </a:p>
          <a:p>
            <a:r>
              <a:rPr lang="da-DK" dirty="0" smtClean="0"/>
              <a:t>Brugen af Digital Fuldmagt er et gratis tilbud til myndigheder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4229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er fordelene ved en fællesoffentlig fuldmagtsløsning?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Digital Fuldmagt stilles til rådighed til offentlige myndigheder, for bl.a. at sikre:</a:t>
            </a:r>
          </a:p>
          <a:p>
            <a:pPr lvl="1"/>
            <a:r>
              <a:rPr lang="da-DK" dirty="0" smtClean="0"/>
              <a:t>Besparelser for myndighederne, som ikke behøver at udvikle egen fuldmagtsfunktionalitet eller stå for drift og vedligehold heraf</a:t>
            </a:r>
          </a:p>
          <a:p>
            <a:pPr lvl="1"/>
            <a:r>
              <a:rPr lang="da-DK" dirty="0" smtClean="0"/>
              <a:t>Ensartet brugeroplevelse ved afgivelse af fuldmagter på tværs af offentlige digitale selvbetjeningsløsninger</a:t>
            </a:r>
          </a:p>
          <a:p>
            <a:pPr lvl="1"/>
            <a:r>
              <a:rPr lang="da-DK" dirty="0" smtClean="0"/>
              <a:t>Hurtigere udviklingstid for myndigheder og deres it-leverandører, da de fleste allerede er tilsluttet NemLog-in</a:t>
            </a:r>
          </a:p>
          <a:p>
            <a:pPr lvl="1"/>
            <a:endParaRPr lang="da-DK" dirty="0"/>
          </a:p>
          <a:p>
            <a:r>
              <a:rPr lang="da-DK" dirty="0" smtClean="0"/>
              <a:t>En nem og hurtig måde for borgere at afgive, få overblik over og tilbagekalde digitale fuldmagter på tværs af det offentlige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93233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Hvornår er Digital Fuldmagt relevant for jer?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Det er relevant at se på, om jeres selvbetjeningsløsning:</a:t>
            </a:r>
          </a:p>
          <a:p>
            <a:pPr lvl="1"/>
            <a:r>
              <a:rPr lang="da-DK" dirty="0" smtClean="0"/>
              <a:t>Er rettet mod borgere? </a:t>
            </a:r>
          </a:p>
          <a:p>
            <a:pPr lvl="1"/>
            <a:r>
              <a:rPr lang="da-DK" dirty="0" smtClean="0"/>
              <a:t>Gør brug af NemLog-in i dag?</a:t>
            </a:r>
          </a:p>
          <a:p>
            <a:pPr lvl="1"/>
            <a:r>
              <a:rPr lang="da-DK" dirty="0" smtClean="0"/>
              <a:t>Er kompleks for brugeren at anvende?</a:t>
            </a:r>
          </a:p>
          <a:p>
            <a:pPr lvl="1"/>
            <a:r>
              <a:rPr lang="da-DK" dirty="0" smtClean="0"/>
              <a:t>Har mange anvendere?</a:t>
            </a:r>
          </a:p>
          <a:p>
            <a:pPr lvl="1"/>
            <a:r>
              <a:rPr lang="da-DK" dirty="0" smtClean="0"/>
              <a:t>Henvender sig til målgrupper, som kan have svært ved at betjene sig selv digitalt eller ikke har NemID/</a:t>
            </a:r>
            <a:r>
              <a:rPr lang="da-DK" dirty="0" err="1" smtClean="0"/>
              <a:t>MitID</a:t>
            </a:r>
            <a:r>
              <a:rPr lang="da-DK" dirty="0" smtClean="0"/>
              <a:t>?</a:t>
            </a:r>
          </a:p>
          <a:p>
            <a:r>
              <a:rPr lang="da-DK" dirty="0" smtClean="0"/>
              <a:t>Desuden:</a:t>
            </a:r>
          </a:p>
          <a:p>
            <a:pPr lvl="1"/>
            <a:r>
              <a:rPr lang="da-DK" dirty="0" smtClean="0"/>
              <a:t>Benytter I dag et stort antal papirfuldmagter/blanketter?</a:t>
            </a:r>
          </a:p>
          <a:p>
            <a:pPr lvl="1"/>
            <a:r>
              <a:rPr lang="da-DK" dirty="0" smtClean="0"/>
              <a:t>Efterspørges der en digital kanal til afgivelse af fuldmagter?</a:t>
            </a:r>
          </a:p>
          <a:p>
            <a:pPr lvl="1"/>
            <a:endParaRPr lang="da-DK" dirty="0"/>
          </a:p>
          <a:p>
            <a:pPr marL="0" indent="0">
              <a:buNone/>
            </a:pPr>
            <a:r>
              <a:rPr lang="da-DK" dirty="0" smtClean="0"/>
              <a:t>I disse tilfælde, kan det være en god idé at undersøge mulighederne for at bruge Digital Fuldmagt</a:t>
            </a:r>
          </a:p>
          <a:p>
            <a:pPr lvl="1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94746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Hvordan fungerer Digital Fuldmagt?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Digital Fuldmagt giver borgere mulighed for at afgive en fuldmagt til digital selvbetjening til en anden person fx en pårørende, støtteperson eller medarbejder fx advokat.</a:t>
            </a:r>
          </a:p>
          <a:p>
            <a:r>
              <a:rPr lang="da-DK" dirty="0"/>
              <a:t>Hvis borgeren ikke har </a:t>
            </a:r>
            <a:r>
              <a:rPr lang="da-DK" dirty="0" smtClean="0"/>
              <a:t>NemID/</a:t>
            </a:r>
            <a:r>
              <a:rPr lang="da-DK" dirty="0" err="1" smtClean="0"/>
              <a:t>MitID</a:t>
            </a:r>
            <a:r>
              <a:rPr lang="da-DK" dirty="0" smtClean="0"/>
              <a:t> </a:t>
            </a:r>
            <a:r>
              <a:rPr lang="da-DK" dirty="0"/>
              <a:t>eller ikke er tryg ved det digitale, kan modtageren af fuldmagten </a:t>
            </a:r>
            <a:r>
              <a:rPr lang="da-DK" dirty="0" smtClean="0"/>
              <a:t>initiere </a:t>
            </a:r>
            <a:r>
              <a:rPr lang="da-DK" dirty="0"/>
              <a:t>afgivelsesprocessen. Det gøres via et </a:t>
            </a:r>
            <a:r>
              <a:rPr lang="da-DK" dirty="0" err="1"/>
              <a:t>anmodningsflow</a:t>
            </a:r>
            <a:r>
              <a:rPr lang="da-DK" dirty="0"/>
              <a:t> i </a:t>
            </a:r>
            <a:r>
              <a:rPr lang="da-DK" dirty="0" smtClean="0"/>
              <a:t>løsningen, </a:t>
            </a:r>
            <a:r>
              <a:rPr lang="da-DK" dirty="0"/>
              <a:t>hvor </a:t>
            </a:r>
            <a:r>
              <a:rPr lang="da-DK" dirty="0" smtClean="0"/>
              <a:t>fuldmagtsgiver får tilsendt et fysisk brev, som underskrives og returneres til Digitaliseringsstyrelsen, som herefter godkender oprettelsen på vegne af den ikke digitale borger.</a:t>
            </a:r>
          </a:p>
          <a:p>
            <a:r>
              <a:rPr lang="da-DK" dirty="0" smtClean="0"/>
              <a:t>Borgeren vælger selv, hvilke selvbetjeningsløsninger der gives fuldmagt til fx til at melde flytning, søge su.dk eller se e-journalen på sundhed.dk </a:t>
            </a:r>
          </a:p>
          <a:p>
            <a:r>
              <a:rPr lang="da-DK" dirty="0" smtClean="0"/>
              <a:t>Borgeren vælger også til hvem fuldmagten skal gives til, og hvor længe den skal være gyldig.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346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 bwMode="auto">
          <a:xfrm>
            <a:off x="8449683" y="0"/>
            <a:ext cx="3742317" cy="6858000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0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4" name="Billed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5338">
            <a:off x="6534394" y="3073889"/>
            <a:ext cx="734435" cy="55082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5338">
            <a:off x="1974457" y="3096177"/>
            <a:ext cx="734435" cy="5508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Brugerflow</a:t>
            </a:r>
            <a:r>
              <a:rPr lang="da-DK" dirty="0" smtClean="0"/>
              <a:t> – Giv fuldmagt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8</a:t>
            </a:fld>
            <a:endParaRPr lang="da-DK" dirty="0"/>
          </a:p>
        </p:txBody>
      </p:sp>
      <p:pic>
        <p:nvPicPr>
          <p:cNvPr id="6" name="Graphic 5" descr="Man">
            <a:extLst>
              <a:ext uri="{FF2B5EF4-FFF2-40B4-BE49-F238E27FC236}">
                <a16:creationId xmlns:a16="http://schemas.microsoft.com/office/drawing/2014/main" id="{BBC4BB9C-3CE3-48E4-B7E3-4F7A4E2B3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8"/>
              </a:ext>
            </a:extLst>
          </a:blip>
          <a:stretch>
            <a:fillRect/>
          </a:stretch>
        </p:blipFill>
        <p:spPr>
          <a:xfrm>
            <a:off x="687500" y="2204864"/>
            <a:ext cx="1944216" cy="1944216"/>
          </a:xfrm>
          <a:prstGeom prst="rect">
            <a:avLst/>
          </a:prstGeom>
        </p:spPr>
      </p:pic>
      <p:pic>
        <p:nvPicPr>
          <p:cNvPr id="7" name="Graphic 7" descr="Woman">
            <a:extLst>
              <a:ext uri="{FF2B5EF4-FFF2-40B4-BE49-F238E27FC236}">
                <a16:creationId xmlns:a16="http://schemas.microsoft.com/office/drawing/2014/main" id="{74C38045-96E3-4C8D-8E4D-7CBBB0A65F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10"/>
              </a:ext>
            </a:extLst>
          </a:blip>
          <a:stretch>
            <a:fillRect/>
          </a:stretch>
        </p:blipFill>
        <p:spPr>
          <a:xfrm>
            <a:off x="6672064" y="2218913"/>
            <a:ext cx="1944216" cy="1944216"/>
          </a:xfrm>
          <a:prstGeom prst="rect">
            <a:avLst/>
          </a:prstGeom>
        </p:spPr>
      </p:pic>
      <p:pic>
        <p:nvPicPr>
          <p:cNvPr id="8" name="Graphic 7" descr="Laptop">
            <a:extLst>
              <a:ext uri="{FF2B5EF4-FFF2-40B4-BE49-F238E27FC236}">
                <a16:creationId xmlns:a16="http://schemas.microsoft.com/office/drawing/2014/main" id="{63DD0E48-23E8-4BD6-AC15-B93B979060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12"/>
              </a:ext>
            </a:extLst>
          </a:blip>
          <a:stretch>
            <a:fillRect/>
          </a:stretch>
        </p:blipFill>
        <p:spPr>
          <a:xfrm>
            <a:off x="3863752" y="2636912"/>
            <a:ext cx="1728192" cy="1728192"/>
          </a:xfrm>
          <a:prstGeom prst="rect">
            <a:avLst/>
          </a:prstGeom>
        </p:spPr>
      </p:pic>
      <p:pic>
        <p:nvPicPr>
          <p:cNvPr id="10" name="Graphic 15" descr="Email">
            <a:extLst>
              <a:ext uri="{FF2B5EF4-FFF2-40B4-BE49-F238E27FC236}">
                <a16:creationId xmlns:a16="http://schemas.microsoft.com/office/drawing/2014/main" id="{DB6F26CC-5439-4DA0-BA4A-094F865F11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19"/>
              </a:ext>
            </a:extLst>
          </a:blip>
          <a:stretch>
            <a:fillRect/>
          </a:stretch>
        </p:blipFill>
        <p:spPr>
          <a:xfrm>
            <a:off x="5519936" y="4962872"/>
            <a:ext cx="914400" cy="914400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3"/>
          <a:stretch/>
        </p:blipFill>
        <p:spPr bwMode="auto">
          <a:xfrm>
            <a:off x="4241793" y="3140968"/>
            <a:ext cx="972110" cy="2612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9" t="33432" r="43683" b="57853"/>
          <a:stretch/>
        </p:blipFill>
        <p:spPr bwMode="auto">
          <a:xfrm>
            <a:off x="4343282" y="3451822"/>
            <a:ext cx="805133" cy="12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Graphic 31" descr="Line Arrow: Counterclockwise curve">
            <a:extLst>
              <a:ext uri="{FF2B5EF4-FFF2-40B4-BE49-F238E27FC236}">
                <a16:creationId xmlns:a16="http://schemas.microsoft.com/office/drawing/2014/main" id="{9AA5D5E8-AB9E-4374-83B9-5A8D2B79274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35"/>
              </a:ext>
            </a:extLst>
          </a:blip>
          <a:stretch>
            <a:fillRect/>
          </a:stretch>
        </p:blipFill>
        <p:spPr>
          <a:xfrm rot="6759343">
            <a:off x="2943086" y="3421856"/>
            <a:ext cx="567771" cy="567771"/>
          </a:xfrm>
          <a:prstGeom prst="rect">
            <a:avLst/>
          </a:prstGeom>
        </p:spPr>
      </p:pic>
      <p:pic>
        <p:nvPicPr>
          <p:cNvPr id="31" name="Graphic 31" descr="Line Arrow: Counterclockwise curve">
            <a:extLst>
              <a:ext uri="{FF2B5EF4-FFF2-40B4-BE49-F238E27FC236}">
                <a16:creationId xmlns:a16="http://schemas.microsoft.com/office/drawing/2014/main" id="{9AA5D5E8-AB9E-4374-83B9-5A8D2B79274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35"/>
              </a:ext>
            </a:extLst>
          </a:blip>
          <a:stretch>
            <a:fillRect/>
          </a:stretch>
        </p:blipFill>
        <p:spPr>
          <a:xfrm rot="4794464" flipH="1">
            <a:off x="5704920" y="3173041"/>
            <a:ext cx="524866" cy="524866"/>
          </a:xfrm>
          <a:prstGeom prst="rect">
            <a:avLst/>
          </a:prstGeom>
        </p:spPr>
      </p:pic>
      <p:pic>
        <p:nvPicPr>
          <p:cNvPr id="32" name="Graphic 23" descr="Line Arrow: Straight">
            <a:extLst>
              <a:ext uri="{FF2B5EF4-FFF2-40B4-BE49-F238E27FC236}">
                <a16:creationId xmlns:a16="http://schemas.microsoft.com/office/drawing/2014/main" id="{6A49505C-8C3E-471B-B7A5-AE0D04270C47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27"/>
              </a:ext>
            </a:extLst>
          </a:blip>
          <a:stretch>
            <a:fillRect/>
          </a:stretch>
        </p:blipFill>
        <p:spPr>
          <a:xfrm rot="16200000">
            <a:off x="5672245" y="4157373"/>
            <a:ext cx="567771" cy="567771"/>
          </a:xfrm>
          <a:prstGeom prst="rect">
            <a:avLst/>
          </a:prstGeom>
        </p:spPr>
      </p:pic>
      <p:pic>
        <p:nvPicPr>
          <p:cNvPr id="33" name="Graphic 31" descr="Line Arrow: Counterclockwise curve">
            <a:extLst>
              <a:ext uri="{FF2B5EF4-FFF2-40B4-BE49-F238E27FC236}">
                <a16:creationId xmlns:a16="http://schemas.microsoft.com/office/drawing/2014/main" id="{9AA5D5E8-AB9E-4374-83B9-5A8D2B79274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35"/>
              </a:ext>
            </a:extLst>
          </a:blip>
          <a:stretch>
            <a:fillRect/>
          </a:stretch>
        </p:blipFill>
        <p:spPr>
          <a:xfrm rot="6759343">
            <a:off x="8537128" y="3289131"/>
            <a:ext cx="567771" cy="567771"/>
          </a:xfrm>
          <a:prstGeom prst="rect">
            <a:avLst/>
          </a:prstGeom>
        </p:spPr>
      </p:pic>
      <p:pic>
        <p:nvPicPr>
          <p:cNvPr id="34" name="Graphic 7" descr="Laptop">
            <a:extLst>
              <a:ext uri="{FF2B5EF4-FFF2-40B4-BE49-F238E27FC236}">
                <a16:creationId xmlns:a16="http://schemas.microsoft.com/office/drawing/2014/main" id="{63DD0E48-23E8-4BD6-AC15-B93B979060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12"/>
              </a:ext>
            </a:extLst>
          </a:blip>
          <a:stretch>
            <a:fillRect/>
          </a:stretch>
        </p:blipFill>
        <p:spPr>
          <a:xfrm>
            <a:off x="9480376" y="2636912"/>
            <a:ext cx="1728192" cy="1728192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094" y="3140968"/>
            <a:ext cx="932756" cy="3342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kstboks 37"/>
          <p:cNvSpPr txBox="1"/>
          <p:nvPr/>
        </p:nvSpPr>
        <p:spPr>
          <a:xfrm>
            <a:off x="1064291" y="1772816"/>
            <a:ext cx="119063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a-DK" sz="1200" dirty="0" smtClean="0"/>
              <a:t>Fuldmagtsgiver</a:t>
            </a:r>
            <a:endParaRPr lang="da-DK" sz="2000" dirty="0" smtClean="0"/>
          </a:p>
        </p:txBody>
      </p:sp>
      <p:sp>
        <p:nvSpPr>
          <p:cNvPr id="39" name="Tekstboks 38"/>
          <p:cNvSpPr txBox="1"/>
          <p:nvPr/>
        </p:nvSpPr>
        <p:spPr>
          <a:xfrm>
            <a:off x="7048855" y="1772816"/>
            <a:ext cx="119063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a-DK" sz="1200" dirty="0" smtClean="0"/>
              <a:t>Fuldmagtshaver</a:t>
            </a:r>
            <a:endParaRPr lang="da-DK" sz="2000" dirty="0" smtClean="0"/>
          </a:p>
        </p:txBody>
      </p:sp>
      <p:sp>
        <p:nvSpPr>
          <p:cNvPr id="40" name="Tekstboks 39"/>
          <p:cNvSpPr txBox="1"/>
          <p:nvPr/>
        </p:nvSpPr>
        <p:spPr>
          <a:xfrm>
            <a:off x="4132531" y="1772816"/>
            <a:ext cx="13874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a-DK" sz="1200" dirty="0" smtClean="0"/>
              <a:t>Fuldmagtsløsning</a:t>
            </a:r>
            <a:endParaRPr lang="da-DK" sz="2000" dirty="0" smtClean="0"/>
          </a:p>
        </p:txBody>
      </p:sp>
      <p:sp>
        <p:nvSpPr>
          <p:cNvPr id="41" name="Tekstboks 40"/>
          <p:cNvSpPr txBox="1"/>
          <p:nvPr/>
        </p:nvSpPr>
        <p:spPr>
          <a:xfrm>
            <a:off x="5644699" y="6021288"/>
            <a:ext cx="9553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a-DK" sz="1200" dirty="0" smtClean="0"/>
              <a:t>Kvittering</a:t>
            </a:r>
            <a:endParaRPr lang="da-DK" sz="2000" dirty="0" smtClean="0"/>
          </a:p>
        </p:txBody>
      </p:sp>
      <p:sp>
        <p:nvSpPr>
          <p:cNvPr id="42" name="Tekstboks 41"/>
          <p:cNvSpPr txBox="1"/>
          <p:nvPr/>
        </p:nvSpPr>
        <p:spPr>
          <a:xfrm>
            <a:off x="9541515" y="1772816"/>
            <a:ext cx="195508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a-DK" sz="1200" dirty="0" smtClean="0"/>
              <a:t>Selvbetjeningsløsning</a:t>
            </a:r>
            <a:endParaRPr lang="da-DK" sz="2000" dirty="0" smtClean="0"/>
          </a:p>
        </p:txBody>
      </p:sp>
    </p:spTree>
    <p:extLst>
      <p:ext uri="{BB962C8B-B14F-4D97-AF65-F5344CB8AC3E}">
        <p14:creationId xmlns:p14="http://schemas.microsoft.com/office/powerpoint/2010/main" val="254629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/>
        </p:nvSpPr>
        <p:spPr bwMode="auto">
          <a:xfrm>
            <a:off x="8449683" y="0"/>
            <a:ext cx="3742317" cy="6858000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1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0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4" name="Billed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5338">
            <a:off x="6534394" y="3073889"/>
            <a:ext cx="734435" cy="550826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5338">
            <a:off x="1254377" y="3096177"/>
            <a:ext cx="734435" cy="5508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Brugerflow</a:t>
            </a:r>
            <a:r>
              <a:rPr lang="da-DK" dirty="0" smtClean="0"/>
              <a:t> – Anmod om fuldmagt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E25ED-097C-4BDC-A7CE-FA97BD9CA3B5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6" name="Graphic 5" descr="Man">
            <a:extLst>
              <a:ext uri="{FF2B5EF4-FFF2-40B4-BE49-F238E27FC236}">
                <a16:creationId xmlns:a16="http://schemas.microsoft.com/office/drawing/2014/main" id="{BBC4BB9C-3CE3-48E4-B7E3-4F7A4E2B3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8"/>
              </a:ext>
            </a:extLst>
          </a:blip>
          <a:stretch>
            <a:fillRect/>
          </a:stretch>
        </p:blipFill>
        <p:spPr>
          <a:xfrm>
            <a:off x="-24680" y="2204864"/>
            <a:ext cx="1944216" cy="1944216"/>
          </a:xfrm>
          <a:prstGeom prst="rect">
            <a:avLst/>
          </a:prstGeom>
        </p:spPr>
      </p:pic>
      <p:pic>
        <p:nvPicPr>
          <p:cNvPr id="7" name="Graphic 7" descr="Woman">
            <a:extLst>
              <a:ext uri="{FF2B5EF4-FFF2-40B4-BE49-F238E27FC236}">
                <a16:creationId xmlns:a16="http://schemas.microsoft.com/office/drawing/2014/main" id="{74C38045-96E3-4C8D-8E4D-7CBBB0A65F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10"/>
              </a:ext>
            </a:extLst>
          </a:blip>
          <a:stretch>
            <a:fillRect/>
          </a:stretch>
        </p:blipFill>
        <p:spPr>
          <a:xfrm>
            <a:off x="6672064" y="2218913"/>
            <a:ext cx="1944216" cy="1944216"/>
          </a:xfrm>
          <a:prstGeom prst="rect">
            <a:avLst/>
          </a:prstGeom>
        </p:spPr>
      </p:pic>
      <p:pic>
        <p:nvPicPr>
          <p:cNvPr id="8" name="Graphic 7" descr="Laptop">
            <a:extLst>
              <a:ext uri="{FF2B5EF4-FFF2-40B4-BE49-F238E27FC236}">
                <a16:creationId xmlns:a16="http://schemas.microsoft.com/office/drawing/2014/main" id="{63DD0E48-23E8-4BD6-AC15-B93B979060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12"/>
              </a:ext>
            </a:extLst>
          </a:blip>
          <a:stretch>
            <a:fillRect/>
          </a:stretch>
        </p:blipFill>
        <p:spPr>
          <a:xfrm>
            <a:off x="4223792" y="2636912"/>
            <a:ext cx="1728192" cy="1728192"/>
          </a:xfrm>
          <a:prstGeom prst="rect">
            <a:avLst/>
          </a:prstGeom>
        </p:spPr>
      </p:pic>
      <p:pic>
        <p:nvPicPr>
          <p:cNvPr id="10" name="Graphic 15" descr="Email">
            <a:extLst>
              <a:ext uri="{FF2B5EF4-FFF2-40B4-BE49-F238E27FC236}">
                <a16:creationId xmlns:a16="http://schemas.microsoft.com/office/drawing/2014/main" id="{DB6F26CC-5439-4DA0-BA4A-094F865F11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19"/>
              </a:ext>
            </a:extLst>
          </a:blip>
          <a:stretch>
            <a:fillRect/>
          </a:stretch>
        </p:blipFill>
        <p:spPr>
          <a:xfrm>
            <a:off x="2954025" y="5184795"/>
            <a:ext cx="914400" cy="914400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3"/>
          <a:stretch/>
        </p:blipFill>
        <p:spPr bwMode="auto">
          <a:xfrm>
            <a:off x="4601833" y="3140968"/>
            <a:ext cx="972110" cy="2612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9" t="33432" r="43683" b="57853"/>
          <a:stretch/>
        </p:blipFill>
        <p:spPr bwMode="auto">
          <a:xfrm>
            <a:off x="4703322" y="3451822"/>
            <a:ext cx="805133" cy="12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Graphic 31" descr="Line Arrow: Counterclockwise curve">
            <a:extLst>
              <a:ext uri="{FF2B5EF4-FFF2-40B4-BE49-F238E27FC236}">
                <a16:creationId xmlns:a16="http://schemas.microsoft.com/office/drawing/2014/main" id="{9AA5D5E8-AB9E-4374-83B9-5A8D2B79274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35"/>
              </a:ext>
            </a:extLst>
          </a:blip>
          <a:stretch>
            <a:fillRect/>
          </a:stretch>
        </p:blipFill>
        <p:spPr>
          <a:xfrm rot="16751650">
            <a:off x="3689441" y="3254689"/>
            <a:ext cx="567771" cy="567771"/>
          </a:xfrm>
          <a:prstGeom prst="rect">
            <a:avLst/>
          </a:prstGeom>
        </p:spPr>
      </p:pic>
      <p:pic>
        <p:nvPicPr>
          <p:cNvPr id="31" name="Graphic 31" descr="Line Arrow: Counterclockwise curve">
            <a:extLst>
              <a:ext uri="{FF2B5EF4-FFF2-40B4-BE49-F238E27FC236}">
                <a16:creationId xmlns:a16="http://schemas.microsoft.com/office/drawing/2014/main" id="{9AA5D5E8-AB9E-4374-83B9-5A8D2B79274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35"/>
              </a:ext>
            </a:extLst>
          </a:blip>
          <a:stretch>
            <a:fillRect/>
          </a:stretch>
        </p:blipFill>
        <p:spPr>
          <a:xfrm rot="15181876" flipH="1">
            <a:off x="5873134" y="3173041"/>
            <a:ext cx="524866" cy="524866"/>
          </a:xfrm>
          <a:prstGeom prst="rect">
            <a:avLst/>
          </a:prstGeom>
        </p:spPr>
      </p:pic>
      <p:pic>
        <p:nvPicPr>
          <p:cNvPr id="32" name="Graphic 23" descr="Line Arrow: Straight">
            <a:extLst>
              <a:ext uri="{FF2B5EF4-FFF2-40B4-BE49-F238E27FC236}">
                <a16:creationId xmlns:a16="http://schemas.microsoft.com/office/drawing/2014/main" id="{6A49505C-8C3E-471B-B7A5-AE0D04270C47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27"/>
              </a:ext>
            </a:extLst>
          </a:blip>
          <a:stretch>
            <a:fillRect/>
          </a:stretch>
        </p:blipFill>
        <p:spPr>
          <a:xfrm rot="16200000">
            <a:off x="703693" y="4442556"/>
            <a:ext cx="567771" cy="567771"/>
          </a:xfrm>
          <a:prstGeom prst="rect">
            <a:avLst/>
          </a:prstGeom>
        </p:spPr>
      </p:pic>
      <p:pic>
        <p:nvPicPr>
          <p:cNvPr id="33" name="Graphic 31" descr="Line Arrow: Counterclockwise curve">
            <a:extLst>
              <a:ext uri="{FF2B5EF4-FFF2-40B4-BE49-F238E27FC236}">
                <a16:creationId xmlns:a16="http://schemas.microsoft.com/office/drawing/2014/main" id="{9AA5D5E8-AB9E-4374-83B9-5A8D2B79274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35"/>
              </a:ext>
            </a:extLst>
          </a:blip>
          <a:stretch>
            <a:fillRect/>
          </a:stretch>
        </p:blipFill>
        <p:spPr>
          <a:xfrm rot="6759343">
            <a:off x="8537128" y="3289131"/>
            <a:ext cx="567771" cy="567771"/>
          </a:xfrm>
          <a:prstGeom prst="rect">
            <a:avLst/>
          </a:prstGeom>
        </p:spPr>
      </p:pic>
      <p:pic>
        <p:nvPicPr>
          <p:cNvPr id="34" name="Graphic 7" descr="Laptop">
            <a:extLst>
              <a:ext uri="{FF2B5EF4-FFF2-40B4-BE49-F238E27FC236}">
                <a16:creationId xmlns:a16="http://schemas.microsoft.com/office/drawing/2014/main" id="{63DD0E48-23E8-4BD6-AC15-B93B979060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12"/>
              </a:ext>
            </a:extLst>
          </a:blip>
          <a:stretch>
            <a:fillRect/>
          </a:stretch>
        </p:blipFill>
        <p:spPr>
          <a:xfrm>
            <a:off x="9480376" y="2636912"/>
            <a:ext cx="1728192" cy="1728192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094" y="3140968"/>
            <a:ext cx="932756" cy="3342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phic 11" descr="Document">
            <a:extLst>
              <a:ext uri="{FF2B5EF4-FFF2-40B4-BE49-F238E27FC236}">
                <a16:creationId xmlns:a16="http://schemas.microsoft.com/office/drawing/2014/main" id="{228F5F63-6CFD-4B64-92F2-4397C21339AC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40"/>
              </a:ext>
            </a:extLst>
          </a:blip>
          <a:stretch>
            <a:fillRect/>
          </a:stretch>
        </p:blipFill>
        <p:spPr>
          <a:xfrm>
            <a:off x="2639616" y="2994248"/>
            <a:ext cx="1036341" cy="1036341"/>
          </a:xfrm>
          <a:prstGeom prst="rect">
            <a:avLst/>
          </a:prstGeom>
        </p:spPr>
      </p:pic>
      <p:pic>
        <p:nvPicPr>
          <p:cNvPr id="20" name="Graphic 9" descr="Pencil">
            <a:extLst>
              <a:ext uri="{FF2B5EF4-FFF2-40B4-BE49-F238E27FC236}">
                <a16:creationId xmlns:a16="http://schemas.microsoft.com/office/drawing/2014/main" id="{23867415-A042-4EDF-8886-8AFF9535856F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42"/>
              </a:ext>
            </a:extLst>
          </a:blip>
          <a:stretch>
            <a:fillRect/>
          </a:stretch>
        </p:blipFill>
        <p:spPr>
          <a:xfrm rot="5400000">
            <a:off x="191344" y="2994622"/>
            <a:ext cx="457200" cy="457200"/>
          </a:xfrm>
          <a:prstGeom prst="rect">
            <a:avLst/>
          </a:prstGeom>
        </p:spPr>
      </p:pic>
      <p:pic>
        <p:nvPicPr>
          <p:cNvPr id="21" name="Graphic 31" descr="Line Arrow: Counterclockwise curve">
            <a:extLst>
              <a:ext uri="{FF2B5EF4-FFF2-40B4-BE49-F238E27FC236}">
                <a16:creationId xmlns:a16="http://schemas.microsoft.com/office/drawing/2014/main" id="{9AA5D5E8-AB9E-4374-83B9-5A8D2B79274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35"/>
              </a:ext>
            </a:extLst>
          </a:blip>
          <a:stretch>
            <a:fillRect/>
          </a:stretch>
        </p:blipFill>
        <p:spPr>
          <a:xfrm rot="15181876" flipH="1">
            <a:off x="2056710" y="3354316"/>
            <a:ext cx="524866" cy="524866"/>
          </a:xfrm>
          <a:prstGeom prst="rect">
            <a:avLst/>
          </a:prstGeom>
        </p:spPr>
      </p:pic>
      <p:sp>
        <p:nvSpPr>
          <p:cNvPr id="22" name="Tekstboks 21"/>
          <p:cNvSpPr txBox="1"/>
          <p:nvPr/>
        </p:nvSpPr>
        <p:spPr>
          <a:xfrm>
            <a:off x="413267" y="1772816"/>
            <a:ext cx="119063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a-DK" sz="1200" dirty="0" smtClean="0"/>
              <a:t>Fuldmagtsgiver</a:t>
            </a:r>
            <a:endParaRPr lang="da-DK" sz="2000" dirty="0" smtClean="0"/>
          </a:p>
        </p:txBody>
      </p:sp>
      <p:sp>
        <p:nvSpPr>
          <p:cNvPr id="23" name="Tekstboks 22"/>
          <p:cNvSpPr txBox="1"/>
          <p:nvPr/>
        </p:nvSpPr>
        <p:spPr>
          <a:xfrm>
            <a:off x="7048855" y="1772816"/>
            <a:ext cx="119063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a-DK" sz="1200" dirty="0" smtClean="0"/>
              <a:t>Fuldmagtshaver</a:t>
            </a:r>
            <a:endParaRPr lang="da-DK" sz="2000" dirty="0" smtClean="0"/>
          </a:p>
        </p:txBody>
      </p:sp>
      <p:sp>
        <p:nvSpPr>
          <p:cNvPr id="25" name="Tekstboks 24"/>
          <p:cNvSpPr txBox="1"/>
          <p:nvPr/>
        </p:nvSpPr>
        <p:spPr>
          <a:xfrm>
            <a:off x="4439816" y="1772816"/>
            <a:ext cx="13874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a-DK" sz="1200" dirty="0" smtClean="0"/>
              <a:t>Fuldmagtsløsning</a:t>
            </a:r>
            <a:endParaRPr lang="da-DK" sz="2000" dirty="0" smtClean="0"/>
          </a:p>
        </p:txBody>
      </p:sp>
      <p:sp>
        <p:nvSpPr>
          <p:cNvPr id="28" name="Tekstboks 27"/>
          <p:cNvSpPr txBox="1"/>
          <p:nvPr/>
        </p:nvSpPr>
        <p:spPr>
          <a:xfrm>
            <a:off x="2954025" y="1789493"/>
            <a:ext cx="69370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a-DK" sz="1200" dirty="0" smtClean="0"/>
              <a:t>Brev</a:t>
            </a:r>
            <a:endParaRPr lang="da-DK" sz="2000" dirty="0" smtClean="0"/>
          </a:p>
        </p:txBody>
      </p:sp>
      <p:sp>
        <p:nvSpPr>
          <p:cNvPr id="29" name="Tekstboks 28"/>
          <p:cNvSpPr txBox="1"/>
          <p:nvPr/>
        </p:nvSpPr>
        <p:spPr>
          <a:xfrm>
            <a:off x="3071664" y="6314371"/>
            <a:ext cx="9553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a-DK" sz="1200" dirty="0" smtClean="0"/>
              <a:t>Kvittering</a:t>
            </a:r>
            <a:endParaRPr lang="da-DK" sz="2000" dirty="0" smtClean="0"/>
          </a:p>
        </p:txBody>
      </p:sp>
      <p:pic>
        <p:nvPicPr>
          <p:cNvPr id="36" name="Graphic 5" descr="Building">
            <a:extLst>
              <a:ext uri="{FF2B5EF4-FFF2-40B4-BE49-F238E27FC236}">
                <a16:creationId xmlns:a16="http://schemas.microsoft.com/office/drawing/2014/main" id="{0478DB48-D915-48EF-A408-83F03D21113C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44"/>
              </a:ext>
            </a:extLst>
          </a:blip>
          <a:stretch>
            <a:fillRect/>
          </a:stretch>
        </p:blipFill>
        <p:spPr>
          <a:xfrm>
            <a:off x="479376" y="5184795"/>
            <a:ext cx="1052517" cy="1052517"/>
          </a:xfrm>
          <a:prstGeom prst="rect">
            <a:avLst/>
          </a:prstGeom>
        </p:spPr>
      </p:pic>
      <p:sp>
        <p:nvSpPr>
          <p:cNvPr id="37" name="Tekstboks 36"/>
          <p:cNvSpPr txBox="1"/>
          <p:nvPr/>
        </p:nvSpPr>
        <p:spPr>
          <a:xfrm>
            <a:off x="335360" y="6370902"/>
            <a:ext cx="156866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a-DK" sz="1200" dirty="0" smtClean="0"/>
              <a:t>Betroet organisatio</a:t>
            </a:r>
            <a:r>
              <a:rPr lang="da-DK" sz="1200" dirty="0"/>
              <a:t>n</a:t>
            </a:r>
            <a:endParaRPr lang="da-DK" sz="2000" dirty="0" smtClean="0"/>
          </a:p>
        </p:txBody>
      </p:sp>
      <p:pic>
        <p:nvPicPr>
          <p:cNvPr id="38" name="Graphic 31" descr="Line Arrow: Counterclockwise curve">
            <a:extLst>
              <a:ext uri="{FF2B5EF4-FFF2-40B4-BE49-F238E27FC236}">
                <a16:creationId xmlns:a16="http://schemas.microsoft.com/office/drawing/2014/main" id="{9AA5D5E8-AB9E-4374-83B9-5A8D2B79274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35"/>
              </a:ext>
            </a:extLst>
          </a:blip>
          <a:stretch>
            <a:fillRect/>
          </a:stretch>
        </p:blipFill>
        <p:spPr>
          <a:xfrm rot="6759343">
            <a:off x="1991527" y="5449369"/>
            <a:ext cx="567771" cy="567771"/>
          </a:xfrm>
          <a:prstGeom prst="rect">
            <a:avLst/>
          </a:prstGeom>
        </p:spPr>
      </p:pic>
      <p:sp>
        <p:nvSpPr>
          <p:cNvPr id="40" name="Tekstboks 39"/>
          <p:cNvSpPr txBox="1"/>
          <p:nvPr/>
        </p:nvSpPr>
        <p:spPr>
          <a:xfrm>
            <a:off x="9541515" y="1772816"/>
            <a:ext cx="195508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a-DK" sz="1200" dirty="0" smtClean="0"/>
              <a:t>Selvbetjeningsløsning</a:t>
            </a:r>
            <a:endParaRPr lang="da-DK" sz="2000" dirty="0" smtClean="0"/>
          </a:p>
        </p:txBody>
      </p:sp>
    </p:spTree>
    <p:extLst>
      <p:ext uri="{BB962C8B-B14F-4D97-AF65-F5344CB8AC3E}">
        <p14:creationId xmlns:p14="http://schemas.microsoft.com/office/powerpoint/2010/main" val="182267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ProgramData\SkabelonDesign\SDIS\Shared\Images\Fuld sidesbilleder\Notesblok.jpg"/>
</p:tagLst>
</file>

<file path=ppt/theme/theme1.xml><?xml version="1.0" encoding="utf-8"?>
<a:theme xmlns:a="http://schemas.openxmlformats.org/drawingml/2006/main" name="Blank">
  <a:themeElements>
    <a:clrScheme name="Digitaliseringsstyrelsen">
      <a:dk1>
        <a:srgbClr val="000000"/>
      </a:dk1>
      <a:lt1>
        <a:srgbClr val="FFFFFF"/>
      </a:lt1>
      <a:dk2>
        <a:srgbClr val="940027"/>
      </a:dk2>
      <a:lt2>
        <a:srgbClr val="6E91A0"/>
      </a:lt2>
      <a:accent1>
        <a:srgbClr val="00AAD2"/>
      </a:accent1>
      <a:accent2>
        <a:srgbClr val="5591CD"/>
      </a:accent2>
      <a:accent3>
        <a:srgbClr val="7050B9"/>
      </a:accent3>
      <a:accent4>
        <a:srgbClr val="A5005F"/>
      </a:accent4>
      <a:accent5>
        <a:srgbClr val="F0005F"/>
      </a:accent5>
      <a:accent6>
        <a:srgbClr val="B06606"/>
      </a:accent6>
      <a:hlink>
        <a:srgbClr val="0000FF"/>
      </a:hlink>
      <a:folHlink>
        <a:srgbClr val="800080"/>
      </a:folHlink>
    </a:clrScheme>
    <a:fontScheme name="DK Finans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110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8000"/>
          </a:lnSpc>
          <a:spcBef>
            <a:spcPct val="54000"/>
          </a:spcBef>
          <a:spcAft>
            <a:spcPct val="0"/>
          </a:spcAft>
          <a:buClrTx/>
          <a:buSzTx/>
          <a:buFontTx/>
          <a:buNone/>
          <a:tabLst/>
          <a:defRPr kumimoji="0" lang="en-GB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0000"/>
          </a:lnSpc>
          <a:spcBef>
            <a:spcPts val="1100"/>
          </a:spcBef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 Digitaliseringsstyrelsen 16-9 skabelon DK.potx" id="{0445AA68-55CF-4365-9A4F-E948BD6F000D}" vid="{DCCA5F97-1FF3-48B9-A137-DFE3D95656C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20988</TotalTime>
  <Words>772</Words>
  <Application>Microsoft Office PowerPoint</Application>
  <PresentationFormat>Widescreen</PresentationFormat>
  <Paragraphs>98</Paragraphs>
  <Slides>12</Slides>
  <Notes>12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4" baseType="lpstr">
      <vt:lpstr>Arial</vt:lpstr>
      <vt:lpstr>Blank</vt:lpstr>
      <vt:lpstr>Digital Fuldmagt - forretningsmæssig beslutning om brug af den fællesoffentlige digitale fuldmagtsløsning</vt:lpstr>
      <vt:lpstr>PowerPoint-præsentation</vt:lpstr>
      <vt:lpstr>Indhold</vt:lpstr>
      <vt:lpstr>Hvad er Digital Fuldmagt?</vt:lpstr>
      <vt:lpstr>Hvad er fordelene ved en fællesoffentlig fuldmagtsløsning?</vt:lpstr>
      <vt:lpstr>Hvornår er Digital Fuldmagt relevant for jer?</vt:lpstr>
      <vt:lpstr>Hvordan fungerer Digital Fuldmagt?</vt:lpstr>
      <vt:lpstr>Brugerflow – Giv fuldmagt</vt:lpstr>
      <vt:lpstr>Brugerflow – Anmod om fuldmagt</vt:lpstr>
      <vt:lpstr>Omkostninger og ressourceindsats</vt:lpstr>
      <vt:lpstr>Udbud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Fuldmagt - den forretningsmæssige beslutning om brug af fuldmagtsløsningen</dc:title>
  <dc:creator>Elin Maria Claesson</dc:creator>
  <cp:lastModifiedBy>Lene Arensdorff Salling</cp:lastModifiedBy>
  <cp:revision>85</cp:revision>
  <dcterms:created xsi:type="dcterms:W3CDTF">2020-09-02T09:26:01Z</dcterms:created>
  <dcterms:modified xsi:type="dcterms:W3CDTF">2021-10-12T09:31:17Z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www.skabelondesign.com</vt:lpwstr>
  </property>
  <property fmtid="{D5CDD505-2E9C-101B-9397-08002B2CF9AE}" pid="3" name="SD_DocumentLanguageString">
    <vt:lpwstr>Dansk</vt:lpwstr>
  </property>
  <property fmtid="{D5CDD505-2E9C-101B-9397-08002B2CF9AE}" pid="4" name="SD_UserprofileName">
    <vt:lpwstr/>
  </property>
  <property fmtid="{D5CDD505-2E9C-101B-9397-08002B2CF9AE}" pid="5" name="DocumentInfoFinished">
    <vt:lpwstr>True</vt:lpwstr>
  </property>
  <property fmtid="{D5CDD505-2E9C-101B-9397-08002B2CF9AE}" pid="6" name="SD_DocumentLanguage">
    <vt:lpwstr>da-DK</vt:lpwstr>
  </property>
</Properties>
</file>